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2" r:id="rId3"/>
    <p:sldId id="257" r:id="rId4"/>
    <p:sldId id="258" r:id="rId5"/>
    <p:sldId id="259" r:id="rId6"/>
    <p:sldId id="260"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4" d="100"/>
          <a:sy n="74" d="100"/>
        </p:scale>
        <p:origin x="5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526607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33D1C-20A1-4122-9C40-6C4507E97206}"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283367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78890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25871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01565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222202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228046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1727983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5906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132104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33D1C-20A1-4122-9C40-6C4507E97206}" type="datetimeFigureOut">
              <a:rPr lang="en-US" smtClean="0"/>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181980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333D1C-20A1-4122-9C40-6C4507E97206}"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53401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333D1C-20A1-4122-9C40-6C4507E97206}" type="datetimeFigureOut">
              <a:rPr lang="en-US" smtClean="0"/>
              <a:t>12/13/2013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408052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333D1C-20A1-4122-9C40-6C4507E97206}" type="datetimeFigureOut">
              <a:rPr lang="en-US" smtClean="0"/>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60935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6333D1C-20A1-4122-9C40-6C4507E97206}" type="datetimeFigureOut">
              <a:rPr lang="en-US" smtClean="0"/>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356373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33D1C-20A1-4122-9C40-6C4507E97206}"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233136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33D1C-20A1-4122-9C40-6C4507E97206}" type="datetimeFigureOut">
              <a:rPr lang="en-US" smtClean="0"/>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0E85E-0DF8-45FA-9E9A-89E2D260AA4F}" type="slidenum">
              <a:rPr lang="en-US" smtClean="0"/>
              <a:t>‹#›</a:t>
            </a:fld>
            <a:endParaRPr lang="en-US"/>
          </a:p>
        </p:txBody>
      </p:sp>
    </p:spTree>
    <p:extLst>
      <p:ext uri="{BB962C8B-B14F-4D97-AF65-F5344CB8AC3E}">
        <p14:creationId xmlns:p14="http://schemas.microsoft.com/office/powerpoint/2010/main" val="194832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333D1C-20A1-4122-9C40-6C4507E97206}" type="datetimeFigureOut">
              <a:rPr lang="en-US" smtClean="0"/>
              <a:t>12/13/2013</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80E85E-0DF8-45FA-9E9A-89E2D260AA4F}" type="slidenum">
              <a:rPr lang="en-US" smtClean="0"/>
              <a:t>‹#›</a:t>
            </a:fld>
            <a:endParaRPr lang="en-US"/>
          </a:p>
        </p:txBody>
      </p:sp>
    </p:spTree>
    <p:extLst>
      <p:ext uri="{BB962C8B-B14F-4D97-AF65-F5344CB8AC3E}">
        <p14:creationId xmlns:p14="http://schemas.microsoft.com/office/powerpoint/2010/main" val="1556911626"/>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4.bp.blogspot.com/-8JNeHXhzWGo/UOarDMbdWNI/AAAAAAAAAFE/1liEt6kG04s/s1600/dog+and+cat+drinking.jpg" TargetMode="Externa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561" y="1964267"/>
            <a:ext cx="8880564" cy="2421464"/>
          </a:xfrm>
        </p:spPr>
        <p:txBody>
          <a:bodyPr/>
          <a:lstStyle/>
          <a:p>
            <a:r>
              <a:rPr lang="en-US" dirty="0" smtClean="0">
                <a:latin typeface="Jokerman" panose="04090605060D06020702" pitchFamily="82" charset="0"/>
              </a:rPr>
              <a:t>Animals and their teeth</a:t>
            </a:r>
            <a:endParaRPr lang="en-US" dirty="0">
              <a:latin typeface="Jokerman" panose="04090605060D06020702" pitchFamily="82" charset="0"/>
            </a:endParaRPr>
          </a:p>
        </p:txBody>
      </p:sp>
      <p:sp>
        <p:nvSpPr>
          <p:cNvPr id="3" name="Subtitle 2"/>
          <p:cNvSpPr>
            <a:spLocks noGrp="1"/>
          </p:cNvSpPr>
          <p:nvPr>
            <p:ph type="subTitle" idx="1"/>
          </p:nvPr>
        </p:nvSpPr>
        <p:spPr/>
        <p:txBody>
          <a:bodyPr/>
          <a:lstStyle/>
          <a:p>
            <a:r>
              <a:rPr lang="en-US" dirty="0" smtClean="0"/>
              <a:t>Done by: Carina &amp; Carol 3A</a:t>
            </a:r>
            <a:endParaRPr lang="en-US" dirty="0"/>
          </a:p>
        </p:txBody>
      </p:sp>
    </p:spTree>
    <p:extLst>
      <p:ext uri="{BB962C8B-B14F-4D97-AF65-F5344CB8AC3E}">
        <p14:creationId xmlns:p14="http://schemas.microsoft.com/office/powerpoint/2010/main" val="1656388810"/>
      </p:ext>
    </p:extLst>
  </p:cSld>
  <p:clrMapOvr>
    <a:masterClrMapping/>
  </p:clrMapOvr>
  <mc:AlternateContent xmlns:mc="http://schemas.openxmlformats.org/markup-compatibility/2006" xmlns:p14="http://schemas.microsoft.com/office/powerpoint/2010/main">
    <mc:Choice Requires="p14">
      <p:transition p14:dur="250">
        <p:comb/>
        <p:sndAc>
          <p:stSnd>
            <p:snd r:embed="rId2" name="drumroll.wav"/>
          </p:stSnd>
        </p:sndAc>
      </p:transition>
    </mc:Choice>
    <mc:Fallback xmlns="">
      <p:transition>
        <p:comb/>
        <p:sndAc>
          <p:stSnd>
            <p:snd r:embed="rId3"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en-US" sz="3600" dirty="0" smtClean="0">
                <a:latin typeface="Blackadder ITC" panose="04020505051007020D02" pitchFamily="82" charset="0"/>
              </a:rPr>
              <a:t>Animals </a:t>
            </a:r>
            <a:r>
              <a:rPr lang="en-US" sz="3600" dirty="0" smtClean="0">
                <a:latin typeface="Blackadder ITC" panose="04020505051007020D02" pitchFamily="82" charset="0"/>
              </a:rPr>
              <a:t>use their teeth for feeding. Their teeth come in many shapes and sizes. Different kinds of teeth do different jobs. Some animals don’t have any teeth and feed in other ways.</a:t>
            </a:r>
            <a:endParaRPr lang="en-US" sz="3600" dirty="0">
              <a:latin typeface="Blackadder ITC" panose="04020505051007020D02" pitchFamily="82" charset="0"/>
            </a:endParaRPr>
          </a:p>
        </p:txBody>
      </p:sp>
    </p:spTree>
    <p:extLst>
      <p:ext uri="{BB962C8B-B14F-4D97-AF65-F5344CB8AC3E}">
        <p14:creationId xmlns:p14="http://schemas.microsoft.com/office/powerpoint/2010/main" val="3915208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stellar" panose="020A0402060406010301" pitchFamily="18" charset="0"/>
              </a:rPr>
              <a:t>How animals feed?</a:t>
            </a:r>
            <a:endParaRPr lang="en-US" dirty="0">
              <a:latin typeface="Castellar" panose="020A0402060406010301" pitchFamily="18" charset="0"/>
            </a:endParaRPr>
          </a:p>
        </p:txBody>
      </p:sp>
      <p:sp>
        <p:nvSpPr>
          <p:cNvPr id="3" name="Content Placeholder 2"/>
          <p:cNvSpPr>
            <a:spLocks noGrp="1"/>
          </p:cNvSpPr>
          <p:nvPr>
            <p:ph idx="1"/>
          </p:nvPr>
        </p:nvSpPr>
        <p:spPr/>
        <p:txBody>
          <a:bodyPr>
            <a:normAutofit/>
          </a:bodyPr>
          <a:lstStyle/>
          <a:p>
            <a:r>
              <a:rPr lang="en-US" sz="2800" dirty="0" smtClean="0">
                <a:latin typeface="Arial Black" panose="020B0A04020102020204" pitchFamily="34" charset="0"/>
              </a:rPr>
              <a:t>When animals feed they take food into their bodies. Animals can feed by biting, drinking, chewing, sucking, filtering food or swallowing it whole.</a:t>
            </a:r>
            <a:endParaRPr lang="en-US" sz="2800" dirty="0">
              <a:latin typeface="Arial Black" panose="020B0A04020102020204" pitchFamily="34" charset="0"/>
            </a:endParaRPr>
          </a:p>
        </p:txBody>
      </p:sp>
    </p:spTree>
    <p:extLst>
      <p:ext uri="{BB962C8B-B14F-4D97-AF65-F5344CB8AC3E}">
        <p14:creationId xmlns:p14="http://schemas.microsoft.com/office/powerpoint/2010/main" val="154084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childTnLst>
                                    <p:animClr clrSpc="rgb" dir="cw">
                                      <p:cBhvr override="childStyle">
                                        <p:cTn id="10" dur="250" autoRev="1" fill="remove"/>
                                        <p:tgtEl>
                                          <p:spTgt spid="3">
                                            <p:txEl>
                                              <p:pRg st="0" end="0"/>
                                            </p:txEl>
                                          </p:spTgt>
                                        </p:tgtEl>
                                        <p:attrNameLst>
                                          <p:attrName>style.color</p:attrName>
                                        </p:attrNameLst>
                                      </p:cBhvr>
                                      <p:to>
                                        <a:srgbClr val="00B050"/>
                                      </p:to>
                                    </p:animClr>
                                    <p:animClr clrSpc="rgb" dir="cw">
                                      <p:cBhvr>
                                        <p:cTn id="11" dur="250" autoRev="1" fill="remove"/>
                                        <p:tgtEl>
                                          <p:spTgt spid="3">
                                            <p:txEl>
                                              <p:pRg st="0" end="0"/>
                                            </p:txEl>
                                          </p:spTgt>
                                        </p:tgtEl>
                                        <p:attrNameLst>
                                          <p:attrName>fillcolor</p:attrName>
                                        </p:attrNameLst>
                                      </p:cBhvr>
                                      <p:to>
                                        <a:srgbClr val="00B050"/>
                                      </p:to>
                                    </p:animClr>
                                    <p:set>
                                      <p:cBhvr>
                                        <p:cTn id="12" dur="250" autoRev="1" fill="remove"/>
                                        <p:tgtEl>
                                          <p:spTgt spid="3">
                                            <p:txEl>
                                              <p:pRg st="0" end="0"/>
                                            </p:txEl>
                                          </p:spTgt>
                                        </p:tgtEl>
                                        <p:attrNameLst>
                                          <p:attrName>fill.type</p:attrName>
                                        </p:attrNameLst>
                                      </p:cBhvr>
                                      <p:to>
                                        <p:strVal val="solid"/>
                                      </p:to>
                                    </p:set>
                                    <p:set>
                                      <p:cBhvr>
                                        <p:cTn id="13"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How do animals eat</a:t>
            </a:r>
            <a:r>
              <a:rPr lang="en-US" dirty="0" smtClean="0"/>
              <a:t>?</a:t>
            </a:r>
            <a:endParaRPr lang="en-US" dirty="0"/>
          </a:p>
        </p:txBody>
      </p:sp>
      <p:pic>
        <p:nvPicPr>
          <p:cNvPr id="5" name="Content Placeholder 4" descr="http://4.bp.blogspot.com/-8JNeHXhzWGo/UOarDMbdWNI/AAAAAAAAAFE/1liEt6kG04s/s200/dog+and+cat+drinking.jpg">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6188" y="1600535"/>
            <a:ext cx="3849709" cy="2610856"/>
          </a:xfrm>
          <a:prstGeom prst="rect">
            <a:avLst/>
          </a:prstGeom>
          <a:noFill/>
          <a:ln>
            <a:noFill/>
          </a:ln>
        </p:spPr>
      </p:pic>
      <p:sp>
        <p:nvSpPr>
          <p:cNvPr id="6" name="TextBox 5"/>
          <p:cNvSpPr txBox="1"/>
          <p:nvPr/>
        </p:nvSpPr>
        <p:spPr>
          <a:xfrm>
            <a:off x="366188" y="4932607"/>
            <a:ext cx="4502026" cy="954107"/>
          </a:xfrm>
          <a:prstGeom prst="rect">
            <a:avLst/>
          </a:prstGeom>
          <a:noFill/>
        </p:spPr>
        <p:txBody>
          <a:bodyPr wrap="square" rtlCol="0">
            <a:spAutoFit/>
          </a:bodyPr>
          <a:lstStyle/>
          <a:p>
            <a:r>
              <a:rPr lang="en-US" sz="2800" dirty="0" smtClean="0">
                <a:latin typeface="Forte" panose="03060902040502070203" pitchFamily="66" charset="0"/>
              </a:rPr>
              <a:t>A dog and a cat can drink by licking</a:t>
            </a:r>
            <a:endParaRPr lang="en-US" sz="2800" dirty="0">
              <a:latin typeface="Forte" panose="03060902040502070203" pitchFamily="66"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909" y="1523262"/>
            <a:ext cx="4127466" cy="2765402"/>
          </a:xfrm>
          <a:prstGeom prst="rect">
            <a:avLst/>
          </a:prstGeom>
        </p:spPr>
      </p:pic>
      <p:sp>
        <p:nvSpPr>
          <p:cNvPr id="8" name="TextBox 7"/>
          <p:cNvSpPr txBox="1"/>
          <p:nvPr/>
        </p:nvSpPr>
        <p:spPr>
          <a:xfrm>
            <a:off x="7646909" y="4747941"/>
            <a:ext cx="4127466" cy="523220"/>
          </a:xfrm>
          <a:prstGeom prst="rect">
            <a:avLst/>
          </a:prstGeom>
          <a:noFill/>
        </p:spPr>
        <p:txBody>
          <a:bodyPr wrap="square" rtlCol="0">
            <a:spAutoFit/>
          </a:bodyPr>
          <a:lstStyle/>
          <a:p>
            <a:r>
              <a:rPr lang="en-US" sz="2800" dirty="0" smtClean="0"/>
              <a:t> </a:t>
            </a:r>
            <a:r>
              <a:rPr lang="en-US" sz="2800" dirty="0" smtClean="0">
                <a:latin typeface="Forte" panose="03060902040502070203" pitchFamily="66" charset="0"/>
              </a:rPr>
              <a:t>A cow can eat by chewing</a:t>
            </a:r>
            <a:endParaRPr lang="en-US" sz="2800" dirty="0">
              <a:latin typeface="Forte" panose="03060902040502070203" pitchFamily="66" charset="0"/>
            </a:endParaRPr>
          </a:p>
        </p:txBody>
      </p:sp>
    </p:spTree>
    <p:extLst>
      <p:ext uri="{BB962C8B-B14F-4D97-AF65-F5344CB8AC3E}">
        <p14:creationId xmlns:p14="http://schemas.microsoft.com/office/powerpoint/2010/main" val="318143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250">
        <p15:prstTrans prst="prestige"/>
        <p:sndAc>
          <p:stSnd>
            <p:snd r:embed="rId2" name="chimes.wav"/>
          </p:stSnd>
        </p:sndAc>
      </p:transition>
    </mc:Choice>
    <mc:Fallback xmlns="">
      <p:transition>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1707297"/>
            <a:ext cx="4911576" cy="2953720"/>
          </a:xfrm>
          <a:prstGeom prst="rect">
            <a:avLst/>
          </a:prstGeom>
        </p:spPr>
      </p:pic>
      <p:sp>
        <p:nvSpPr>
          <p:cNvPr id="5" name="TextBox 4"/>
          <p:cNvSpPr txBox="1"/>
          <p:nvPr/>
        </p:nvSpPr>
        <p:spPr>
          <a:xfrm>
            <a:off x="1029990" y="5178917"/>
            <a:ext cx="4223197" cy="954107"/>
          </a:xfrm>
          <a:prstGeom prst="rect">
            <a:avLst/>
          </a:prstGeom>
          <a:noFill/>
        </p:spPr>
        <p:txBody>
          <a:bodyPr wrap="square" rtlCol="0">
            <a:spAutoFit/>
          </a:bodyPr>
          <a:lstStyle/>
          <a:p>
            <a:r>
              <a:rPr lang="en-US" sz="2800" dirty="0" smtClean="0">
                <a:latin typeface="Forte" panose="03060902040502070203" pitchFamily="66" charset="0"/>
              </a:rPr>
              <a:t>A butterfly can eat by sucking</a:t>
            </a:r>
            <a:endParaRPr lang="en-US" sz="2800" dirty="0">
              <a:latin typeface="Forte" panose="03060902040502070203"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020" y="1519965"/>
            <a:ext cx="3908777" cy="3141052"/>
          </a:xfrm>
          <a:prstGeom prst="rect">
            <a:avLst/>
          </a:prstGeom>
        </p:spPr>
      </p:pic>
      <p:sp>
        <p:nvSpPr>
          <p:cNvPr id="7" name="TextBox 6"/>
          <p:cNvSpPr txBox="1"/>
          <p:nvPr/>
        </p:nvSpPr>
        <p:spPr>
          <a:xfrm>
            <a:off x="6864439" y="5178917"/>
            <a:ext cx="4591358" cy="523220"/>
          </a:xfrm>
          <a:prstGeom prst="rect">
            <a:avLst/>
          </a:prstGeom>
          <a:noFill/>
        </p:spPr>
        <p:txBody>
          <a:bodyPr wrap="square" rtlCol="0">
            <a:spAutoFit/>
          </a:bodyPr>
          <a:lstStyle/>
          <a:p>
            <a:r>
              <a:rPr lang="en-US" sz="2800" dirty="0" smtClean="0">
                <a:latin typeface="Forte" panose="03060902040502070203" pitchFamily="66" charset="0"/>
              </a:rPr>
              <a:t>A rabbit can eat by gnawing</a:t>
            </a:r>
            <a:endParaRPr lang="en-US" sz="2800" dirty="0">
              <a:latin typeface="Forte" panose="03060902040502070203" pitchFamily="66" charset="0"/>
            </a:endParaRPr>
          </a:p>
        </p:txBody>
      </p:sp>
    </p:spTree>
    <p:extLst>
      <p:ext uri="{BB962C8B-B14F-4D97-AF65-F5344CB8AC3E}">
        <p14:creationId xmlns:p14="http://schemas.microsoft.com/office/powerpoint/2010/main" val="14764009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1791"/>
            <a:ext cx="4455032" cy="3341274"/>
          </a:xfrm>
        </p:spPr>
      </p:pic>
      <p:sp>
        <p:nvSpPr>
          <p:cNvPr id="5" name="TextBox 4"/>
          <p:cNvSpPr txBox="1"/>
          <p:nvPr/>
        </p:nvSpPr>
        <p:spPr>
          <a:xfrm>
            <a:off x="838200" y="5447763"/>
            <a:ext cx="4751231" cy="954107"/>
          </a:xfrm>
          <a:prstGeom prst="rect">
            <a:avLst/>
          </a:prstGeom>
          <a:noFill/>
        </p:spPr>
        <p:txBody>
          <a:bodyPr wrap="square" rtlCol="0">
            <a:spAutoFit/>
          </a:bodyPr>
          <a:lstStyle/>
          <a:p>
            <a:r>
              <a:rPr lang="en-US" sz="2800" dirty="0" smtClean="0">
                <a:latin typeface="Forte" panose="03060902040502070203" pitchFamily="66" charset="0"/>
              </a:rPr>
              <a:t>A snake can eat by swallowing</a:t>
            </a:r>
            <a:endParaRPr lang="en-US" sz="2800" dirty="0">
              <a:latin typeface="Forte" panose="03060902040502070203"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49" y="1659632"/>
            <a:ext cx="3852527" cy="3388887"/>
          </a:xfrm>
          <a:prstGeom prst="rect">
            <a:avLst/>
          </a:prstGeom>
        </p:spPr>
      </p:pic>
      <p:sp>
        <p:nvSpPr>
          <p:cNvPr id="7" name="TextBox 6"/>
          <p:cNvSpPr txBox="1"/>
          <p:nvPr/>
        </p:nvSpPr>
        <p:spPr>
          <a:xfrm>
            <a:off x="7120637" y="5447763"/>
            <a:ext cx="3968072" cy="523220"/>
          </a:xfrm>
          <a:prstGeom prst="rect">
            <a:avLst/>
          </a:prstGeom>
          <a:noFill/>
        </p:spPr>
        <p:txBody>
          <a:bodyPr wrap="square" rtlCol="0">
            <a:spAutoFit/>
          </a:bodyPr>
          <a:lstStyle/>
          <a:p>
            <a:r>
              <a:rPr lang="en-US" sz="2800" dirty="0" smtClean="0">
                <a:latin typeface="Forte" panose="03060902040502070203" pitchFamily="66" charset="0"/>
              </a:rPr>
              <a:t>A lion can eat by tearing</a:t>
            </a:r>
            <a:endParaRPr lang="en-US" sz="2800" dirty="0">
              <a:latin typeface="Forte" panose="03060902040502070203" pitchFamily="66" charset="0"/>
            </a:endParaRPr>
          </a:p>
        </p:txBody>
      </p:sp>
    </p:spTree>
    <p:extLst>
      <p:ext uri="{BB962C8B-B14F-4D97-AF65-F5344CB8AC3E}">
        <p14:creationId xmlns:p14="http://schemas.microsoft.com/office/powerpoint/2010/main" val="1336830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style.rotation</p:attrName>
                                        </p:attrNameLst>
                                      </p:cBhvr>
                                      <p:tavLst>
                                        <p:tav tm="0">
                                          <p:val>
                                            <p:fltVal val="720"/>
                                          </p:val>
                                        </p:tav>
                                        <p:tav tm="100000">
                                          <p:val>
                                            <p:fltVal val="0"/>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2065867"/>
            <a:ext cx="4939283" cy="2995530"/>
          </a:xfrm>
        </p:spPr>
      </p:pic>
      <p:sp>
        <p:nvSpPr>
          <p:cNvPr id="5" name="TextBox 4"/>
          <p:cNvSpPr txBox="1"/>
          <p:nvPr/>
        </p:nvSpPr>
        <p:spPr>
          <a:xfrm>
            <a:off x="685801" y="5370490"/>
            <a:ext cx="4942267" cy="954107"/>
          </a:xfrm>
          <a:prstGeom prst="rect">
            <a:avLst/>
          </a:prstGeom>
          <a:noFill/>
        </p:spPr>
        <p:txBody>
          <a:bodyPr wrap="square" rtlCol="0">
            <a:spAutoFit/>
          </a:bodyPr>
          <a:lstStyle/>
          <a:p>
            <a:r>
              <a:rPr lang="en-US" sz="2800" dirty="0" smtClean="0">
                <a:latin typeface="Forte" panose="03060902040502070203" pitchFamily="66" charset="0"/>
              </a:rPr>
              <a:t>A blue whale can eat by filtering</a:t>
            </a:r>
            <a:endParaRPr lang="en-US" dirty="0">
              <a:latin typeface="Forte" panose="03060902040502070203"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915" y="2065867"/>
            <a:ext cx="4208246" cy="3005890"/>
          </a:xfrm>
          <a:prstGeom prst="rect">
            <a:avLst/>
          </a:prstGeom>
        </p:spPr>
      </p:pic>
      <p:sp>
        <p:nvSpPr>
          <p:cNvPr id="7" name="TextBox 6"/>
          <p:cNvSpPr txBox="1"/>
          <p:nvPr/>
        </p:nvSpPr>
        <p:spPr>
          <a:xfrm>
            <a:off x="6300915" y="5216601"/>
            <a:ext cx="5891085" cy="461665"/>
          </a:xfrm>
          <a:prstGeom prst="rect">
            <a:avLst/>
          </a:prstGeom>
          <a:noFill/>
        </p:spPr>
        <p:txBody>
          <a:bodyPr wrap="square" rtlCol="0">
            <a:spAutoFit/>
          </a:bodyPr>
          <a:lstStyle/>
          <a:p>
            <a:r>
              <a:rPr lang="en-US" sz="2400" dirty="0" smtClean="0">
                <a:latin typeface="Forte" panose="03060902040502070203" pitchFamily="66" charset="0"/>
              </a:rPr>
              <a:t>Humans can eat by chewing, biting, grinding </a:t>
            </a:r>
            <a:endParaRPr lang="en-US" sz="2400" dirty="0">
              <a:latin typeface="Forte" panose="03060902040502070203" pitchFamily="66" charset="0"/>
            </a:endParaRPr>
          </a:p>
        </p:txBody>
      </p:sp>
    </p:spTree>
    <p:extLst>
      <p:ext uri="{BB962C8B-B14F-4D97-AF65-F5344CB8AC3E}">
        <p14:creationId xmlns:p14="http://schemas.microsoft.com/office/powerpoint/2010/main" val="2014362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8)">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8622"/>
            <a:ext cx="10131425" cy="1456267"/>
          </a:xfrm>
        </p:spPr>
        <p:txBody>
          <a:bodyPr>
            <a:normAutofit/>
          </a:bodyPr>
          <a:lstStyle/>
          <a:p>
            <a:r>
              <a:rPr lang="en-US" sz="4400" dirty="0" smtClean="0">
                <a:latin typeface="Mistral" panose="03090702030407020403" pitchFamily="66" charset="0"/>
              </a:rPr>
              <a:t>Different Types of teeth</a:t>
            </a:r>
            <a:endParaRPr lang="en-US" sz="4400" dirty="0">
              <a:latin typeface="Mistral" panose="03090702030407020403" pitchFamily="66" charset="0"/>
            </a:endParaRPr>
          </a:p>
        </p:txBody>
      </p:sp>
      <p:sp>
        <p:nvSpPr>
          <p:cNvPr id="3" name="Content Placeholder 2"/>
          <p:cNvSpPr>
            <a:spLocks noGrp="1"/>
          </p:cNvSpPr>
          <p:nvPr>
            <p:ph idx="1"/>
          </p:nvPr>
        </p:nvSpPr>
        <p:spPr>
          <a:xfrm>
            <a:off x="685801" y="1614889"/>
            <a:ext cx="10131425" cy="3523781"/>
          </a:xfrm>
        </p:spPr>
        <p:txBody>
          <a:bodyPr>
            <a:normAutofit lnSpcReduction="10000"/>
          </a:bodyPr>
          <a:lstStyle/>
          <a:p>
            <a:r>
              <a:rPr lang="en-US" sz="2400" b="1" dirty="0" smtClean="0">
                <a:latin typeface="Baskerville Old Face" panose="02020602080505020303" pitchFamily="18" charset="0"/>
              </a:rPr>
              <a:t>The pangolin does not have proper teeth. It eats ants and termites with its long, sticky tongue. It crushes its food in its stomach.</a:t>
            </a:r>
          </a:p>
          <a:p>
            <a:pPr marL="0" indent="0">
              <a:buNone/>
            </a:pPr>
            <a:endParaRPr lang="en-US" sz="2400" b="1" dirty="0">
              <a:latin typeface="Baskerville Old Face" panose="02020602080505020303" pitchFamily="18" charset="0"/>
            </a:endParaRPr>
          </a:p>
          <a:p>
            <a:r>
              <a:rPr lang="en-US" sz="2400" b="1" dirty="0" smtClean="0">
                <a:latin typeface="Baskerville Old Face" panose="02020602080505020303" pitchFamily="18" charset="0"/>
              </a:rPr>
              <a:t>A hedgehog has small, very sharp teeth to chew grubs, worms and beetles.</a:t>
            </a:r>
          </a:p>
          <a:p>
            <a:endParaRPr lang="en-US" sz="2400" b="1" dirty="0" smtClean="0">
              <a:latin typeface="Baskerville Old Face" panose="02020602080505020303" pitchFamily="18" charset="0"/>
            </a:endParaRPr>
          </a:p>
          <a:p>
            <a:r>
              <a:rPr lang="en-US" sz="2400" b="1" dirty="0" smtClean="0">
                <a:latin typeface="Baskerville Old Face" panose="02020602080505020303" pitchFamily="18" charset="0"/>
              </a:rPr>
              <a:t>A cow </a:t>
            </a:r>
            <a:r>
              <a:rPr lang="en-US" sz="2400" b="1" smtClean="0">
                <a:latin typeface="Baskerville Old Face" panose="02020602080505020303" pitchFamily="18" charset="0"/>
              </a:rPr>
              <a:t>has </a:t>
            </a:r>
            <a:r>
              <a:rPr lang="en-US" sz="2400" b="1" smtClean="0">
                <a:latin typeface="Baskerville Old Face" panose="02020602080505020303" pitchFamily="18" charset="0"/>
              </a:rPr>
              <a:t>broad </a:t>
            </a:r>
            <a:r>
              <a:rPr lang="en-US" sz="2400" b="1" dirty="0" smtClean="0">
                <a:latin typeface="Baskerville Old Face" panose="02020602080505020303" pitchFamily="18" charset="0"/>
              </a:rPr>
              <a:t>flat teeth for grinding grass. It has no top teeth at the front. Its bottom front teeth are sharp and cut the grass on the upper gum, like a knife on a chopping board.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070" y="4780301"/>
            <a:ext cx="2826039" cy="1968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109" y="71788"/>
            <a:ext cx="2925367" cy="1786088"/>
          </a:xfrm>
          <a:prstGeom prst="rect">
            <a:avLst/>
          </a:prstGeom>
        </p:spPr>
      </p:pic>
      <p:sp>
        <p:nvSpPr>
          <p:cNvPr id="6" name="TextBox 5"/>
          <p:cNvSpPr txBox="1"/>
          <p:nvPr/>
        </p:nvSpPr>
        <p:spPr>
          <a:xfrm>
            <a:off x="7572471" y="1148698"/>
            <a:ext cx="2642641" cy="523220"/>
          </a:xfrm>
          <a:prstGeom prst="rect">
            <a:avLst/>
          </a:prstGeom>
          <a:noFill/>
        </p:spPr>
        <p:txBody>
          <a:bodyPr wrap="square" rtlCol="0">
            <a:spAutoFit/>
          </a:bodyPr>
          <a:lstStyle/>
          <a:p>
            <a:r>
              <a:rPr lang="en-US" sz="2800" b="1" dirty="0" smtClean="0"/>
              <a:t>Pangolin tongue</a:t>
            </a:r>
            <a:endParaRPr lang="en-US" sz="2800" b="1" dirty="0"/>
          </a:p>
        </p:txBody>
      </p:sp>
      <p:sp>
        <p:nvSpPr>
          <p:cNvPr id="7" name="TextBox 6"/>
          <p:cNvSpPr txBox="1"/>
          <p:nvPr/>
        </p:nvSpPr>
        <p:spPr>
          <a:xfrm>
            <a:off x="4711868" y="6225310"/>
            <a:ext cx="2612442" cy="523220"/>
          </a:xfrm>
          <a:prstGeom prst="rect">
            <a:avLst/>
          </a:prstGeom>
          <a:noFill/>
        </p:spPr>
        <p:txBody>
          <a:bodyPr wrap="square" rtlCol="0">
            <a:spAutoFit/>
          </a:bodyPr>
          <a:lstStyle/>
          <a:p>
            <a:r>
              <a:rPr lang="en-US" sz="2800" b="1" dirty="0" smtClean="0"/>
              <a:t>Hedgehog teeth</a:t>
            </a:r>
            <a:endParaRPr lang="en-US" sz="2800" b="1" dirty="0"/>
          </a:p>
        </p:txBody>
      </p:sp>
    </p:spTree>
    <p:extLst>
      <p:ext uri="{BB962C8B-B14F-4D97-AF65-F5344CB8AC3E}">
        <p14:creationId xmlns:p14="http://schemas.microsoft.com/office/powerpoint/2010/main" val="744058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5"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60043" y="2142067"/>
            <a:ext cx="10131425" cy="3649133"/>
          </a:xfrm>
        </p:spPr>
        <p:txBody>
          <a:bodyPr>
            <a:normAutofit/>
          </a:bodyPr>
          <a:lstStyle/>
          <a:p>
            <a:r>
              <a:rPr lang="en-US" sz="2400" b="1" dirty="0" smtClean="0">
                <a:latin typeface="Baskerville Old Face" panose="02020602080505020303" pitchFamily="18" charset="0"/>
              </a:rPr>
              <a:t>A lion`s mouth has huge, sharp pointed teeth at the side for capturing and killing animals . Its back teeth are like scissors .They cut flesh into smaller lumps for swallowing.</a:t>
            </a:r>
          </a:p>
          <a:p>
            <a:endParaRPr lang="en-US" sz="2400" b="1" dirty="0">
              <a:latin typeface="Baskerville Old Face" panose="02020602080505020303" pitchFamily="18" charset="0"/>
            </a:endParaRPr>
          </a:p>
          <a:p>
            <a:r>
              <a:rPr lang="en-US" sz="2400" b="1" dirty="0" smtClean="0">
                <a:latin typeface="Baskerville Old Face" panose="02020602080505020303" pitchFamily="18" charset="0"/>
              </a:rPr>
              <a:t>Humans have front sharp teeth called incisors. They are  used for cutting food. Pointed side teeth called canines tear and hold food. At the back, flat-topped premolar and molar teeth grind and chew food.</a:t>
            </a:r>
            <a:endParaRPr lang="en-US" sz="2400" b="1" dirty="0">
              <a:latin typeface="Baskerville Old Face" panose="020206020805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725" y="609600"/>
            <a:ext cx="3296984" cy="1805807"/>
          </a:xfrm>
          <a:prstGeom prst="rect">
            <a:avLst/>
          </a:prstGeom>
        </p:spPr>
      </p:pic>
      <p:sp>
        <p:nvSpPr>
          <p:cNvPr id="5" name="TextBox 4"/>
          <p:cNvSpPr txBox="1"/>
          <p:nvPr/>
        </p:nvSpPr>
        <p:spPr>
          <a:xfrm>
            <a:off x="8164178" y="1557292"/>
            <a:ext cx="2653048" cy="584775"/>
          </a:xfrm>
          <a:prstGeom prst="rect">
            <a:avLst/>
          </a:prstGeom>
          <a:noFill/>
        </p:spPr>
        <p:txBody>
          <a:bodyPr wrap="square" rtlCol="0">
            <a:spAutoFit/>
          </a:bodyPr>
          <a:lstStyle/>
          <a:p>
            <a:r>
              <a:rPr lang="en-US" sz="3200" b="1" dirty="0" smtClean="0"/>
              <a:t>Lion teeth</a:t>
            </a: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319" y="4939536"/>
            <a:ext cx="3730630" cy="1855728"/>
          </a:xfrm>
          <a:prstGeom prst="rect">
            <a:avLst/>
          </a:prstGeom>
        </p:spPr>
      </p:pic>
      <p:sp>
        <p:nvSpPr>
          <p:cNvPr id="7" name="TextBox 6"/>
          <p:cNvSpPr txBox="1"/>
          <p:nvPr/>
        </p:nvSpPr>
        <p:spPr>
          <a:xfrm>
            <a:off x="7240048" y="6000844"/>
            <a:ext cx="3065172" cy="584775"/>
          </a:xfrm>
          <a:prstGeom prst="rect">
            <a:avLst/>
          </a:prstGeom>
          <a:noFill/>
        </p:spPr>
        <p:txBody>
          <a:bodyPr wrap="square" rtlCol="0">
            <a:spAutoFit/>
          </a:bodyPr>
          <a:lstStyle/>
          <a:p>
            <a:r>
              <a:rPr lang="en-US" sz="3200" b="1" dirty="0" smtClean="0"/>
              <a:t>Human teeth</a:t>
            </a:r>
            <a:endParaRPr lang="en-US" sz="3200" b="1" dirty="0"/>
          </a:p>
        </p:txBody>
      </p:sp>
    </p:spTree>
    <p:extLst>
      <p:ext uri="{BB962C8B-B14F-4D97-AF65-F5344CB8AC3E}">
        <p14:creationId xmlns:p14="http://schemas.microsoft.com/office/powerpoint/2010/main" val="83500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8)">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
                                        <p:tgtEl>
                                          <p:spTgt spid="7"/>
                                        </p:tgtEl>
                                      </p:cBhvr>
                                    </p:animEffect>
                                    <p:anim calcmode="lin" valueType="num">
                                      <p:cBhvr>
                                        <p:cTn id="42" dur="400" fill="hold"/>
                                        <p:tgtEl>
                                          <p:spTgt spid="7"/>
                                        </p:tgtEl>
                                        <p:attrNameLst>
                                          <p:attrName>ppt_x</p:attrName>
                                        </p:attrNameLst>
                                      </p:cBhvr>
                                      <p:tavLst>
                                        <p:tav tm="0">
                                          <p:val>
                                            <p:strVal val="#ppt_x"/>
                                          </p:val>
                                        </p:tav>
                                        <p:tav tm="100000">
                                          <p:val>
                                            <p:strVal val="#ppt_x"/>
                                          </p:val>
                                        </p:tav>
                                      </p:tavLst>
                                    </p:anim>
                                    <p:anim calcmode="lin" valueType="num">
                                      <p:cBhvr>
                                        <p:cTn id="43" dur="400" fill="hold"/>
                                        <p:tgtEl>
                                          <p:spTgt spid="7"/>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emplate>Celestial</Template>
  <TotalTime>225</TotalTime>
  <Words>312</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Algerian</vt:lpstr>
      <vt:lpstr>Arial</vt:lpstr>
      <vt:lpstr>Arial Black</vt:lpstr>
      <vt:lpstr>Baskerville Old Face</vt:lpstr>
      <vt:lpstr>Blackadder ITC</vt:lpstr>
      <vt:lpstr>Calibri</vt:lpstr>
      <vt:lpstr>Calibri Light</vt:lpstr>
      <vt:lpstr>Castellar</vt:lpstr>
      <vt:lpstr>Forte</vt:lpstr>
      <vt:lpstr>Jokerman</vt:lpstr>
      <vt:lpstr>Mistral</vt:lpstr>
      <vt:lpstr>Celestial</vt:lpstr>
      <vt:lpstr>Animals and their teeth</vt:lpstr>
      <vt:lpstr>PowerPoint Presentation</vt:lpstr>
      <vt:lpstr>How animals feed?</vt:lpstr>
      <vt:lpstr>How do animals eat?</vt:lpstr>
      <vt:lpstr>PowerPoint Presentation</vt:lpstr>
      <vt:lpstr>PowerPoint Presentation</vt:lpstr>
      <vt:lpstr>PowerPoint Presentation</vt:lpstr>
      <vt:lpstr>Different Types of teeth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Teeth and eating</dc:title>
  <dc:creator>Ciriaca Fernandes</dc:creator>
  <cp:lastModifiedBy>Ciriaca Fernandes</cp:lastModifiedBy>
  <cp:revision>46</cp:revision>
  <dcterms:created xsi:type="dcterms:W3CDTF">2013-12-08T17:39:57Z</dcterms:created>
  <dcterms:modified xsi:type="dcterms:W3CDTF">2013-12-13T15:06:55Z</dcterms:modified>
</cp:coreProperties>
</file>