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7" r:id="rId6"/>
    <p:sldId id="257" r:id="rId7"/>
    <p:sldId id="261" r:id="rId8"/>
    <p:sldId id="262" r:id="rId9"/>
    <p:sldId id="269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CAF7-35FB-46A7-A8D1-E540BF8720CD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D5E329-319F-4098-8C29-6F0674FBB3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CAF7-35FB-46A7-A8D1-E540BF8720CD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E329-319F-4098-8C29-6F0674FBB3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6D5E329-319F-4098-8C29-6F0674FBB30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CAF7-35FB-46A7-A8D1-E540BF8720CD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CAF7-35FB-46A7-A8D1-E540BF8720CD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6D5E329-319F-4098-8C29-6F0674FBB3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CAF7-35FB-46A7-A8D1-E540BF8720CD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D5E329-319F-4098-8C29-6F0674FBB30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BF1CAF7-35FB-46A7-A8D1-E540BF8720CD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E329-319F-4098-8C29-6F0674FBB3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CAF7-35FB-46A7-A8D1-E540BF8720CD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6D5E329-319F-4098-8C29-6F0674FBB30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CAF7-35FB-46A7-A8D1-E540BF8720CD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6D5E329-319F-4098-8C29-6F0674FBB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CAF7-35FB-46A7-A8D1-E540BF8720CD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D5E329-319F-4098-8C29-6F0674FBB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D5E329-319F-4098-8C29-6F0674FBB30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CAF7-35FB-46A7-A8D1-E540BF8720CD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6D5E329-319F-4098-8C29-6F0674FBB30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BF1CAF7-35FB-46A7-A8D1-E540BF8720CD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BF1CAF7-35FB-46A7-A8D1-E540BF8720CD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D5E329-319F-4098-8C29-6F0674FBB30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Ways to look after your teeth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Milk teeth &amp; Permanent teeth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05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7200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How do you take care of </a:t>
            </a:r>
            <a:r>
              <a:rPr lang="en-US" sz="36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your teeth?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99247" y="1628800"/>
            <a:ext cx="7745505" cy="44973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Brush your teeth twice a day.</a:t>
            </a:r>
          </a:p>
          <a:p>
            <a:r>
              <a:rPr lang="en-US" sz="2400" dirty="0" smtClean="0"/>
              <a:t>Drink water after meals to rinse food from teeth and gums.</a:t>
            </a:r>
          </a:p>
          <a:p>
            <a:r>
              <a:rPr lang="en-US" sz="2400" dirty="0" smtClean="0"/>
              <a:t>Visit the dentist to check your teeth twice a year.</a:t>
            </a:r>
          </a:p>
          <a:p>
            <a:r>
              <a:rPr lang="en-US" sz="2400" dirty="0" smtClean="0"/>
              <a:t>Clean teeth after meals and before going to bed.</a:t>
            </a:r>
          </a:p>
          <a:p>
            <a:r>
              <a:rPr lang="en-US" sz="2400" dirty="0" smtClean="0"/>
              <a:t>Eat more fruits and raw vegetables as snacks.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509120"/>
            <a:ext cx="259080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977" y="4509120"/>
            <a:ext cx="2686050" cy="1872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09120"/>
            <a:ext cx="2638425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104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id plague?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thin layer of bacteria that form on the teeth and gums that can cause decay.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2" y="2852936"/>
            <a:ext cx="4005125" cy="299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2852936"/>
            <a:ext cx="4408789" cy="299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064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tooth decay?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sugar in the food is converted by bacteria into acid , which dissolves the tooth enamel and causes tooth decay.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660" y="2708920"/>
            <a:ext cx="4484368" cy="22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1" y="3501008"/>
            <a:ext cx="3822409" cy="2488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352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3B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NOUR YOUSSEF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23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Milk teeth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milk teeth are there altogether?</a:t>
            </a:r>
          </a:p>
          <a:p>
            <a:endParaRPr lang="en-US" dirty="0" smtClean="0"/>
          </a:p>
          <a:p>
            <a:r>
              <a:rPr lang="en-US" dirty="0" smtClean="0"/>
              <a:t>20.</a:t>
            </a:r>
          </a:p>
          <a:p>
            <a:endParaRPr lang="en-US" dirty="0" smtClean="0"/>
          </a:p>
          <a:p>
            <a:r>
              <a:rPr lang="en-US" dirty="0" smtClean="0"/>
              <a:t>What are the different kinds of milk teeth?</a:t>
            </a:r>
          </a:p>
          <a:p>
            <a:endParaRPr lang="en-US" dirty="0" smtClean="0"/>
          </a:p>
          <a:p>
            <a:r>
              <a:rPr lang="en-US" dirty="0" smtClean="0"/>
              <a:t>Incisors</a:t>
            </a:r>
          </a:p>
          <a:p>
            <a:r>
              <a:rPr lang="en-US" dirty="0" smtClean="0"/>
              <a:t>Canine</a:t>
            </a:r>
          </a:p>
          <a:p>
            <a:r>
              <a:rPr lang="en-US" dirty="0" smtClean="0"/>
              <a:t>Molars</a:t>
            </a:r>
          </a:p>
        </p:txBody>
      </p:sp>
    </p:spTree>
    <p:extLst>
      <p:ext uri="{BB962C8B-B14F-4D97-AF65-F5344CB8AC3E}">
        <p14:creationId xmlns:p14="http://schemas.microsoft.com/office/powerpoint/2010/main" val="349609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805062"/>
          </a:xfrm>
        </p:spPr>
        <p:txBody>
          <a:bodyPr>
            <a:noAutofit/>
          </a:bodyPr>
          <a:lstStyle/>
          <a:p>
            <a:r>
              <a:rPr lang="en-US" sz="2400" dirty="0" smtClean="0"/>
              <a:t>How many of each kind are there in full set of milk teeth ?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4 incisors up and 4 down</a:t>
            </a:r>
          </a:p>
          <a:p>
            <a:r>
              <a:rPr lang="en-US" dirty="0" smtClean="0"/>
              <a:t>2 canine up and 2 down</a:t>
            </a:r>
          </a:p>
          <a:p>
            <a:r>
              <a:rPr lang="en-US" dirty="0" smtClean="0"/>
              <a:t>4 molars up and 4 down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7334"/>
            <a:ext cx="4114800" cy="482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57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Permanent teeth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many permanent teeth in human body?</a:t>
            </a:r>
          </a:p>
          <a:p>
            <a:r>
              <a:rPr lang="en-US" dirty="0" smtClean="0"/>
              <a:t>32.</a:t>
            </a:r>
          </a:p>
          <a:p>
            <a:endParaRPr lang="en-US" dirty="0" smtClean="0"/>
          </a:p>
          <a:p>
            <a:r>
              <a:rPr lang="en-US" dirty="0" smtClean="0"/>
              <a:t>How many different kinds of permanent teeth are there?</a:t>
            </a:r>
          </a:p>
          <a:p>
            <a:endParaRPr lang="en-US" dirty="0" smtClean="0"/>
          </a:p>
          <a:p>
            <a:r>
              <a:rPr lang="en-US" dirty="0" smtClean="0"/>
              <a:t>Incisors</a:t>
            </a:r>
          </a:p>
          <a:p>
            <a:r>
              <a:rPr lang="en-US" dirty="0" smtClean="0"/>
              <a:t>Canines</a:t>
            </a:r>
          </a:p>
          <a:p>
            <a:r>
              <a:rPr lang="en-US" dirty="0" smtClean="0"/>
              <a:t>Premolars</a:t>
            </a:r>
          </a:p>
          <a:p>
            <a:r>
              <a:rPr lang="en-US" dirty="0" smtClean="0"/>
              <a:t>Molars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17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4824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many of each kind are there in full set of Permanent teeth?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4 incisors up and 4 down</a:t>
            </a:r>
          </a:p>
          <a:p>
            <a:r>
              <a:rPr lang="en-US" dirty="0"/>
              <a:t> </a:t>
            </a:r>
            <a:r>
              <a:rPr lang="en-US" dirty="0" smtClean="0"/>
              <a:t>2 canines up and 2 down</a:t>
            </a:r>
          </a:p>
          <a:p>
            <a:r>
              <a:rPr lang="en-US" dirty="0" smtClean="0"/>
              <a:t>4 premolars up and 4 down</a:t>
            </a:r>
          </a:p>
          <a:p>
            <a:r>
              <a:rPr lang="en-US" dirty="0" smtClean="0"/>
              <a:t>6 molars up 6 molars  down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456" y="2204864"/>
            <a:ext cx="3593590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59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Between Milk and Permanent teeth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Small </a:t>
            </a:r>
          </a:p>
          <a:p>
            <a:r>
              <a:rPr lang="en-US" dirty="0" smtClean="0"/>
              <a:t>20 teeth</a:t>
            </a:r>
          </a:p>
          <a:p>
            <a:r>
              <a:rPr lang="en-US" dirty="0" smtClean="0"/>
              <a:t>White color</a:t>
            </a:r>
          </a:p>
          <a:p>
            <a:r>
              <a:rPr lang="en-US" dirty="0" smtClean="0"/>
              <a:t>Can be replaced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Big </a:t>
            </a:r>
          </a:p>
          <a:p>
            <a:r>
              <a:rPr lang="en-US" dirty="0" smtClean="0"/>
              <a:t>32 teeth</a:t>
            </a:r>
          </a:p>
          <a:p>
            <a:r>
              <a:rPr lang="en-US" dirty="0" smtClean="0"/>
              <a:t>Pale yellow</a:t>
            </a:r>
          </a:p>
          <a:p>
            <a:r>
              <a:rPr lang="en-US" dirty="0" smtClean="0"/>
              <a:t>Cannot be replaced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149080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149080"/>
            <a:ext cx="3115816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90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 of each type of tooth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Incisors------------------</a:t>
            </a:r>
          </a:p>
          <a:p>
            <a:r>
              <a:rPr lang="en-US" dirty="0" smtClean="0"/>
              <a:t>Canines------------------</a:t>
            </a:r>
          </a:p>
          <a:p>
            <a:r>
              <a:rPr lang="en-US" dirty="0" smtClean="0"/>
              <a:t>Molars  ------------------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Cutting  and Slicing</a:t>
            </a:r>
          </a:p>
          <a:p>
            <a:r>
              <a:rPr lang="en-US" dirty="0" smtClean="0"/>
              <a:t>Gripping and tearing</a:t>
            </a:r>
          </a:p>
          <a:p>
            <a:r>
              <a:rPr lang="en-US" dirty="0" smtClean="0"/>
              <a:t>Crushing and chewing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49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476673"/>
            <a:ext cx="3422483" cy="1584175"/>
          </a:xfrm>
        </p:spPr>
        <p:txBody>
          <a:bodyPr/>
          <a:lstStyle/>
          <a:p>
            <a:r>
              <a:rPr lang="en-US" sz="3200" dirty="0" smtClean="0"/>
              <a:t>What is a Tooth made of?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-Enamel</a:t>
            </a:r>
          </a:p>
          <a:p>
            <a:r>
              <a:rPr lang="en-US" sz="4400" dirty="0" smtClean="0"/>
              <a:t>-Dentine</a:t>
            </a:r>
          </a:p>
          <a:p>
            <a:r>
              <a:rPr lang="en-US" sz="4400" dirty="0" smtClean="0"/>
              <a:t>-Pulp cavity</a:t>
            </a:r>
          </a:p>
          <a:p>
            <a:r>
              <a:rPr lang="en-US" sz="4400" dirty="0" smtClean="0"/>
              <a:t>-Cement</a:t>
            </a:r>
          </a:p>
          <a:p>
            <a:r>
              <a:rPr lang="en-US" sz="4400" dirty="0" smtClean="0"/>
              <a:t>-Gums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620688"/>
            <a:ext cx="5616624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239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088" y="908720"/>
            <a:ext cx="2774411" cy="2592288"/>
          </a:xfrm>
        </p:spPr>
        <p:txBody>
          <a:bodyPr/>
          <a:lstStyle/>
          <a:p>
            <a:r>
              <a:rPr lang="en-US" sz="1600" dirty="0" smtClean="0"/>
              <a:t> </a:t>
            </a:r>
            <a:r>
              <a:rPr lang="en-US" sz="1600" b="0" dirty="0">
                <a:solidFill>
                  <a:schemeClr val="accent6">
                    <a:lumMod val="75000"/>
                  </a:schemeClr>
                </a:solidFill>
              </a:rPr>
              <a:t>More likely harmful for 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</a:rPr>
              <a:t>teeth</a:t>
            </a:r>
            <a:r>
              <a:rPr lang="en-US" sz="1600" b="0" dirty="0" smtClean="0">
                <a:solidFill>
                  <a:srgbClr val="FF0000"/>
                </a:solidFill>
              </a:rPr>
              <a:t/>
            </a:r>
            <a:br>
              <a:rPr lang="en-US" sz="1600" b="0" dirty="0" smtClean="0">
                <a:solidFill>
                  <a:srgbClr val="FF0000"/>
                </a:solidFill>
              </a:rPr>
            </a:br>
            <a:r>
              <a:rPr lang="en-US" sz="1600" b="0" dirty="0">
                <a:solidFill>
                  <a:srgbClr val="FF0000"/>
                </a:solidFill>
              </a:rPr>
              <a:t/>
            </a:r>
            <a:br>
              <a:rPr lang="en-US" sz="1600" b="0" dirty="0">
                <a:solidFill>
                  <a:srgbClr val="FF0000"/>
                </a:solidFill>
              </a:rPr>
            </a:br>
            <a:r>
              <a:rPr lang="en-US" sz="1600" b="0" dirty="0" smtClean="0">
                <a:solidFill>
                  <a:srgbClr val="FF0000"/>
                </a:solidFill>
              </a:rPr>
              <a:t>-</a:t>
            </a:r>
            <a:r>
              <a:rPr lang="en-US" sz="1600" b="0" dirty="0" smtClean="0">
                <a:solidFill>
                  <a:srgbClr val="FF0000"/>
                </a:solidFill>
              </a:rPr>
              <a:t>Candy</a:t>
            </a:r>
            <a:r>
              <a:rPr lang="en-US" sz="1600" b="0" dirty="0" smtClean="0">
                <a:solidFill>
                  <a:srgbClr val="FF0000"/>
                </a:solidFill>
              </a:rPr>
              <a:t/>
            </a:r>
            <a:br>
              <a:rPr lang="en-US" sz="1600" b="0" dirty="0" smtClean="0">
                <a:solidFill>
                  <a:srgbClr val="FF0000"/>
                </a:solidFill>
              </a:rPr>
            </a:br>
            <a:r>
              <a:rPr lang="en-US" sz="1600" b="0" dirty="0" smtClean="0">
                <a:solidFill>
                  <a:srgbClr val="FF0000"/>
                </a:solidFill>
              </a:rPr>
              <a:t>-Cake</a:t>
            </a:r>
            <a:br>
              <a:rPr lang="en-US" sz="1600" b="0" dirty="0" smtClean="0">
                <a:solidFill>
                  <a:srgbClr val="FF0000"/>
                </a:solidFill>
              </a:rPr>
            </a:br>
            <a:r>
              <a:rPr lang="en-US" sz="1600" b="0" dirty="0" smtClean="0">
                <a:solidFill>
                  <a:srgbClr val="FF0000"/>
                </a:solidFill>
              </a:rPr>
              <a:t>-Chocolate</a:t>
            </a:r>
            <a:br>
              <a:rPr lang="en-US" sz="1600" b="0" dirty="0" smtClean="0">
                <a:solidFill>
                  <a:srgbClr val="FF0000"/>
                </a:solidFill>
              </a:rPr>
            </a:br>
            <a:r>
              <a:rPr lang="en-US" sz="1600" b="0" dirty="0" smtClean="0">
                <a:solidFill>
                  <a:srgbClr val="FF0000"/>
                </a:solidFill>
              </a:rPr>
              <a:t>-Fizzy drinks</a:t>
            </a:r>
            <a:br>
              <a:rPr lang="en-US" sz="1600" b="0" dirty="0" smtClean="0">
                <a:solidFill>
                  <a:srgbClr val="FF0000"/>
                </a:solidFill>
              </a:rPr>
            </a:br>
            <a:r>
              <a:rPr lang="en-US" sz="1600" b="0" dirty="0" smtClean="0">
                <a:solidFill>
                  <a:srgbClr val="FF0000"/>
                </a:solidFill>
              </a:rPr>
              <a:t/>
            </a:r>
            <a:br>
              <a:rPr lang="en-US" sz="1600" b="0" dirty="0" smtClean="0">
                <a:solidFill>
                  <a:srgbClr val="FF0000"/>
                </a:solidFill>
              </a:rPr>
            </a:br>
            <a:endParaRPr lang="en-US" sz="1600" b="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5220072" y="3501008"/>
            <a:ext cx="3240360" cy="2625155"/>
          </a:xfrm>
        </p:spPr>
        <p:txBody>
          <a:bodyPr>
            <a:normAutofit fontScale="32500" lnSpcReduction="20000"/>
          </a:bodyPr>
          <a:lstStyle/>
          <a:p>
            <a:endParaRPr lang="en-US" sz="2400" dirty="0" smtClean="0">
              <a:solidFill>
                <a:schemeClr val="accent1"/>
              </a:solidFill>
            </a:endParaRPr>
          </a:p>
          <a:p>
            <a:r>
              <a:rPr lang="en-US" sz="3400" dirty="0" smtClean="0">
                <a:solidFill>
                  <a:schemeClr val="accent1"/>
                </a:solidFill>
              </a:rPr>
              <a:t>Less harmful food  for teeth:</a:t>
            </a:r>
            <a:endParaRPr lang="en-US" sz="3100" dirty="0" smtClean="0">
              <a:solidFill>
                <a:schemeClr val="accent1"/>
              </a:solidFill>
            </a:endParaRPr>
          </a:p>
          <a:p>
            <a:r>
              <a:rPr lang="en-US" sz="3400" dirty="0" smtClean="0">
                <a:solidFill>
                  <a:srgbClr val="0070C0"/>
                </a:solidFill>
              </a:rPr>
              <a:t>-Apple</a:t>
            </a:r>
          </a:p>
          <a:p>
            <a:r>
              <a:rPr lang="en-US" sz="3400" dirty="0" smtClean="0">
                <a:solidFill>
                  <a:srgbClr val="0070C0"/>
                </a:solidFill>
              </a:rPr>
              <a:t>-Banana</a:t>
            </a:r>
          </a:p>
          <a:p>
            <a:r>
              <a:rPr lang="en-US" sz="3400" dirty="0" smtClean="0">
                <a:solidFill>
                  <a:srgbClr val="0070C0"/>
                </a:solidFill>
              </a:rPr>
              <a:t>-Water</a:t>
            </a:r>
          </a:p>
          <a:p>
            <a:r>
              <a:rPr lang="en-US" sz="3400" dirty="0" smtClean="0">
                <a:solidFill>
                  <a:srgbClr val="0070C0"/>
                </a:solidFill>
              </a:rPr>
              <a:t>-Pear</a:t>
            </a:r>
          </a:p>
          <a:p>
            <a:r>
              <a:rPr lang="en-US" sz="3400" dirty="0" smtClean="0">
                <a:solidFill>
                  <a:srgbClr val="0070C0"/>
                </a:solidFill>
              </a:rPr>
              <a:t>-</a:t>
            </a:r>
            <a:r>
              <a:rPr lang="en-US" sz="3400" dirty="0" smtClean="0">
                <a:solidFill>
                  <a:srgbClr val="0070C0"/>
                </a:solidFill>
              </a:rPr>
              <a:t>Carrot</a:t>
            </a:r>
          </a:p>
          <a:p>
            <a:r>
              <a:rPr lang="en-US" sz="4300" dirty="0">
                <a:solidFill>
                  <a:srgbClr val="0070C0"/>
                </a:solidFill>
              </a:rPr>
              <a:t>Biscuits</a:t>
            </a:r>
            <a:endParaRPr lang="en-US" sz="43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908720"/>
            <a:ext cx="2736304" cy="532859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It is very important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To watch out what you are eating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9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2452</TotalTime>
  <Words>336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Georgia</vt:lpstr>
      <vt:lpstr>Wingdings</vt:lpstr>
      <vt:lpstr>Wingdings 2</vt:lpstr>
      <vt:lpstr>Civic</vt:lpstr>
      <vt:lpstr>Milk teeth &amp; Permanent teeth</vt:lpstr>
      <vt:lpstr>Milk teeth</vt:lpstr>
      <vt:lpstr>How many of each kind are there in full set of milk teeth ? </vt:lpstr>
      <vt:lpstr>Permanent teeth</vt:lpstr>
      <vt:lpstr>How many of each kind are there in full set of Permanent teeth? </vt:lpstr>
      <vt:lpstr>Comparison Between Milk and Permanent teeth</vt:lpstr>
      <vt:lpstr>Function of each type of tooth</vt:lpstr>
      <vt:lpstr>What is a Tooth made of?</vt:lpstr>
      <vt:lpstr> More likely harmful for teeth  -Candy -Cake -Chocolate -Fizzy drinks  </vt:lpstr>
      <vt:lpstr>How do you take care of your teeth?</vt:lpstr>
      <vt:lpstr>What id plague?</vt:lpstr>
      <vt:lpstr>What causes tooth decay? </vt:lpstr>
      <vt:lpstr>NOUR YOUSSEF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Milk teeth &amp; Permenatnt teeth</dc:title>
  <dc:creator>youssef</dc:creator>
  <cp:lastModifiedBy>Mariya Hussain Ali</cp:lastModifiedBy>
  <cp:revision>18</cp:revision>
  <dcterms:created xsi:type="dcterms:W3CDTF">2013-12-10T20:01:55Z</dcterms:created>
  <dcterms:modified xsi:type="dcterms:W3CDTF">2013-12-14T12:33:53Z</dcterms:modified>
</cp:coreProperties>
</file>