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8" r:id="rId3"/>
    <p:sldId id="259" r:id="rId4"/>
    <p:sldId id="260" r:id="rId5"/>
    <p:sldId id="267" r:id="rId6"/>
    <p:sldId id="257" r:id="rId7"/>
    <p:sldId id="261" r:id="rId8"/>
    <p:sldId id="262" r:id="rId9"/>
    <p:sldId id="263" r:id="rId10"/>
    <p:sldId id="264" r:id="rId11"/>
    <p:sldId id="265" r:id="rId12"/>
    <p:sldId id="266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1014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BF1CAF7-35FB-46A7-A8D1-E540BF8720CD}" type="datetimeFigureOut">
              <a:rPr lang="en-US" smtClean="0"/>
              <a:t>12/14/2013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6D5E329-319F-4098-8C29-6F0674FBB302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1CAF7-35FB-46A7-A8D1-E540BF8720CD}" type="datetimeFigureOut">
              <a:rPr lang="en-US" smtClean="0"/>
              <a:t>12/14/2013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5E329-319F-4098-8C29-6F0674FBB302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1CAF7-35FB-46A7-A8D1-E540BF8720CD}" type="datetimeFigureOut">
              <a:rPr lang="en-US" smtClean="0"/>
              <a:t>12/14/2013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5E329-319F-4098-8C29-6F0674FBB302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1CAF7-35FB-46A7-A8D1-E540BF8720CD}" type="datetimeFigureOut">
              <a:rPr lang="en-US" smtClean="0"/>
              <a:t>12/14/2013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5E329-319F-4098-8C29-6F0674FBB302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1CAF7-35FB-46A7-A8D1-E540BF8720CD}" type="datetimeFigureOut">
              <a:rPr lang="en-US" smtClean="0"/>
              <a:t>12/14/2013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5E329-319F-4098-8C29-6F0674FBB30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1CAF7-35FB-46A7-A8D1-E540BF8720CD}" type="datetimeFigureOut">
              <a:rPr lang="en-US" smtClean="0"/>
              <a:t>12/14/2013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5E329-319F-4098-8C29-6F0674FBB30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1CAF7-35FB-46A7-A8D1-E540BF8720CD}" type="datetimeFigureOut">
              <a:rPr lang="en-US" smtClean="0"/>
              <a:t>12/14/2013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5E329-319F-4098-8C29-6F0674FBB302}" type="slidenum">
              <a:rPr lang="en-US" smtClean="0"/>
              <a:t>‹#›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1CAF7-35FB-46A7-A8D1-E540BF8720CD}" type="datetimeFigureOut">
              <a:rPr lang="en-US" smtClean="0"/>
              <a:t>12/14/2013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5E329-319F-4098-8C29-6F0674FBB302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1CAF7-35FB-46A7-A8D1-E540BF8720CD}" type="datetimeFigureOut">
              <a:rPr lang="en-US" smtClean="0"/>
              <a:t>12/14/2013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5E329-319F-4098-8C29-6F0674FBB3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1CAF7-35FB-46A7-A8D1-E540BF8720CD}" type="datetimeFigureOut">
              <a:rPr lang="en-US" smtClean="0"/>
              <a:t>12/14/2013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5E329-319F-4098-8C29-6F0674FBB3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1CAF7-35FB-46A7-A8D1-E540BF8720CD}" type="datetimeFigureOut">
              <a:rPr lang="en-US" smtClean="0"/>
              <a:t>12/14/2013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5E329-319F-4098-8C29-6F0674FBB3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DBF1CAF7-35FB-46A7-A8D1-E540BF8720CD}" type="datetimeFigureOut">
              <a:rPr lang="en-US" smtClean="0"/>
              <a:t>12/14/2013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16D5E329-319F-4098-8C29-6F0674FBB30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Milk teeth &amp; Permanent teeth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40543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do you take care of your </a:t>
            </a:r>
            <a:r>
              <a:rPr lang="en-US" dirty="0" err="1" smtClean="0"/>
              <a:t>theeth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238034"/>
            <a:ext cx="2590800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7977" y="4302386"/>
            <a:ext cx="2686050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266609"/>
            <a:ext cx="2638425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10446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id </a:t>
            </a:r>
            <a:r>
              <a:rPr lang="en-US" dirty="0" smtClean="0"/>
              <a:t>plaque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915" y="4005064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005064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06467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569913"/>
            <a:ext cx="7756525" cy="1054100"/>
          </a:xfrm>
        </p:spPr>
        <p:txBody>
          <a:bodyPr/>
          <a:lstStyle/>
          <a:p>
            <a:r>
              <a:rPr lang="en-US" dirty="0" smtClean="0"/>
              <a:t>What causes tooth decay? 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6084" y="2556321"/>
            <a:ext cx="4335336" cy="3113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36912"/>
            <a:ext cx="4534515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35206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NOUR YOUSSEF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3B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40912335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many milk teeth?</a:t>
            </a:r>
          </a:p>
          <a:p>
            <a:r>
              <a:rPr lang="en-US" dirty="0" smtClean="0"/>
              <a:t>20.</a:t>
            </a:r>
          </a:p>
          <a:p>
            <a:r>
              <a:rPr lang="en-US" dirty="0" smtClean="0"/>
              <a:t>What are the different kinds of milk teeth?</a:t>
            </a:r>
          </a:p>
          <a:p>
            <a:r>
              <a:rPr lang="en-US" dirty="0" smtClean="0"/>
              <a:t>Incisors</a:t>
            </a:r>
          </a:p>
          <a:p>
            <a:r>
              <a:rPr lang="en-US" dirty="0" smtClean="0"/>
              <a:t>Canine</a:t>
            </a:r>
          </a:p>
          <a:p>
            <a:r>
              <a:rPr lang="en-US" dirty="0" smtClean="0"/>
              <a:t>Molars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Milk teeth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60983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4 incisors up and 4 down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301006"/>
          </a:xfrm>
        </p:spPr>
        <p:txBody>
          <a:bodyPr>
            <a:noAutofit/>
          </a:bodyPr>
          <a:lstStyle/>
          <a:p>
            <a:r>
              <a:rPr lang="en-US" sz="3200" dirty="0" smtClean="0"/>
              <a:t>How many of each kind are there in full set of milk teeth ?</a:t>
            </a:r>
            <a:br>
              <a:rPr lang="en-US" sz="3200" dirty="0" smtClean="0"/>
            </a:br>
            <a:endParaRPr lang="en-US" sz="32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052736"/>
            <a:ext cx="4330824" cy="556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75764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many permanent teeth in human body?</a:t>
            </a:r>
          </a:p>
          <a:p>
            <a:r>
              <a:rPr lang="en-US" dirty="0" smtClean="0"/>
              <a:t>32.</a:t>
            </a:r>
          </a:p>
          <a:p>
            <a:r>
              <a:rPr lang="en-US" dirty="0" smtClean="0"/>
              <a:t>How many different kinds of permanent teeth are there?</a:t>
            </a:r>
          </a:p>
          <a:p>
            <a:r>
              <a:rPr lang="en-US" dirty="0" smtClean="0"/>
              <a:t>Incisors</a:t>
            </a:r>
          </a:p>
          <a:p>
            <a:r>
              <a:rPr lang="en-US" dirty="0" smtClean="0"/>
              <a:t>Canines</a:t>
            </a:r>
          </a:p>
          <a:p>
            <a:r>
              <a:rPr lang="en-US" dirty="0" smtClean="0"/>
              <a:t>Premolars</a:t>
            </a:r>
          </a:p>
          <a:p>
            <a:r>
              <a:rPr lang="en-US" dirty="0" smtClean="0"/>
              <a:t>Molars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Permanent teeth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11768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844824"/>
          </a:xfrm>
        </p:spPr>
        <p:txBody>
          <a:bodyPr>
            <a:noAutofit/>
          </a:bodyPr>
          <a:lstStyle/>
          <a:p>
            <a:r>
              <a:rPr lang="en-US" sz="3600" dirty="0" smtClean="0"/>
              <a:t>How many of each kind are there in full set of Permanent teeth?</a:t>
            </a:r>
            <a:br>
              <a:rPr lang="en-US" sz="3600" dirty="0" smtClean="0"/>
            </a:br>
            <a:endParaRPr lang="en-US" sz="36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247" y="1556792"/>
            <a:ext cx="7764258" cy="5055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25993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Comparison Between Milk and Permanent teeth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20 teeth</a:t>
            </a:r>
          </a:p>
          <a:p>
            <a:r>
              <a:rPr lang="en-US" dirty="0" smtClean="0"/>
              <a:t>White </a:t>
            </a:r>
            <a:r>
              <a:rPr lang="en-US" dirty="0" err="1" smtClean="0"/>
              <a:t>colour</a:t>
            </a:r>
            <a:endParaRPr lang="en-US" dirty="0" smtClean="0"/>
          </a:p>
          <a:p>
            <a:r>
              <a:rPr lang="en-US" dirty="0" smtClean="0"/>
              <a:t>Can be replaced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32 teeth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149080"/>
            <a:ext cx="262890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358630"/>
            <a:ext cx="2971800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39096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Function of each type of tooth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Incisors</a:t>
            </a:r>
          </a:p>
          <a:p>
            <a:r>
              <a:rPr lang="en-US" dirty="0" smtClean="0"/>
              <a:t>Canines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Cutting  and Slicing</a:t>
            </a:r>
          </a:p>
          <a:p>
            <a:r>
              <a:rPr lang="en-US" dirty="0" smtClean="0"/>
              <a:t>Gripping and tearing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4962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Tooth made of?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4400" dirty="0" smtClean="0"/>
              <a:t>Enamel</a:t>
            </a:r>
          </a:p>
          <a:p>
            <a:r>
              <a:rPr lang="en-US" sz="4400" dirty="0" smtClean="0"/>
              <a:t>Dentine</a:t>
            </a:r>
          </a:p>
          <a:p>
            <a:r>
              <a:rPr lang="en-US" sz="4400" dirty="0" smtClean="0"/>
              <a:t>Pulp cavity</a:t>
            </a:r>
          </a:p>
          <a:p>
            <a:r>
              <a:rPr lang="en-US" sz="4400" dirty="0" smtClean="0"/>
              <a:t>Cement</a:t>
            </a:r>
          </a:p>
          <a:p>
            <a:r>
              <a:rPr lang="en-US" sz="4400" dirty="0" smtClean="0"/>
              <a:t>Gums</a:t>
            </a:r>
            <a:endParaRPr lang="en-US" sz="4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499" y="871276"/>
            <a:ext cx="4912941" cy="5222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23938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Watch what you eat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195749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2401</TotalTime>
  <Words>152</Words>
  <Application>Microsoft Office PowerPoint</Application>
  <PresentationFormat>On-screen Show (4:3)</PresentationFormat>
  <Paragraphs>41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Book Antiqua</vt:lpstr>
      <vt:lpstr>Wingdings</vt:lpstr>
      <vt:lpstr>Hardcover</vt:lpstr>
      <vt:lpstr>Milk teeth &amp; Permanent teeth</vt:lpstr>
      <vt:lpstr>Milk teeth</vt:lpstr>
      <vt:lpstr>How many of each kind are there in full set of milk teeth ? </vt:lpstr>
      <vt:lpstr>Permanent teeth</vt:lpstr>
      <vt:lpstr>How many of each kind are there in full set of Permanent teeth? </vt:lpstr>
      <vt:lpstr>Comparison Between Milk and Permanent teeth</vt:lpstr>
      <vt:lpstr>Function of each type of tooth</vt:lpstr>
      <vt:lpstr>What is a Tooth made of?</vt:lpstr>
      <vt:lpstr>Watch what you eat</vt:lpstr>
      <vt:lpstr>How do you take care of your theeth</vt:lpstr>
      <vt:lpstr>What id plaque?</vt:lpstr>
      <vt:lpstr>What causes tooth decay? </vt:lpstr>
      <vt:lpstr>NOUR YOUSSEF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Milk teeth &amp; Permenatnt teeth</dc:title>
  <dc:creator>youssef</dc:creator>
  <cp:lastModifiedBy>Mariya Hussain Ali</cp:lastModifiedBy>
  <cp:revision>10</cp:revision>
  <dcterms:created xsi:type="dcterms:W3CDTF">2013-12-10T20:01:55Z</dcterms:created>
  <dcterms:modified xsi:type="dcterms:W3CDTF">2013-12-14T12:31:13Z</dcterms:modified>
</cp:coreProperties>
</file>