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4" r:id="rId3"/>
    <p:sldId id="258" r:id="rId4"/>
    <p:sldId id="262" r:id="rId5"/>
    <p:sldId id="265" r:id="rId6"/>
    <p:sldId id="260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77D35-6E25-4B2E-A964-501011FF5F89}" type="datetimeFigureOut">
              <a:rPr lang="en-US" smtClean="0"/>
              <a:t>12/13/2013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D2524-47C3-4D53-883A-70FC4609A784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77D35-6E25-4B2E-A964-501011FF5F89}" type="datetimeFigureOut">
              <a:rPr lang="en-US" smtClean="0"/>
              <a:t>12/13/2013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D2524-47C3-4D53-883A-70FC4609A7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77D35-6E25-4B2E-A964-501011FF5F89}" type="datetimeFigureOut">
              <a:rPr lang="en-US" smtClean="0"/>
              <a:t>12/13/2013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D2524-47C3-4D53-883A-70FC4609A7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77D35-6E25-4B2E-A964-501011FF5F89}" type="datetimeFigureOut">
              <a:rPr lang="en-US" smtClean="0"/>
              <a:t>12/13/2013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D2524-47C3-4D53-883A-70FC4609A78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77D35-6E25-4B2E-A964-501011FF5F89}" type="datetimeFigureOut">
              <a:rPr lang="en-US" smtClean="0"/>
              <a:t>12/13/2013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D2524-47C3-4D53-883A-70FC4609A7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77D35-6E25-4B2E-A964-501011FF5F89}" type="datetimeFigureOut">
              <a:rPr lang="en-US" smtClean="0"/>
              <a:t>12/13/2013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D2524-47C3-4D53-883A-70FC4609A78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77D35-6E25-4B2E-A964-501011FF5F89}" type="datetimeFigureOut">
              <a:rPr lang="en-US" smtClean="0"/>
              <a:t>12/13/2013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D2524-47C3-4D53-883A-70FC4609A78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77D35-6E25-4B2E-A964-501011FF5F89}" type="datetimeFigureOut">
              <a:rPr lang="en-US" smtClean="0"/>
              <a:t>12/13/2013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D2524-47C3-4D53-883A-70FC4609A7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77D35-6E25-4B2E-A964-501011FF5F89}" type="datetimeFigureOut">
              <a:rPr lang="en-US" smtClean="0"/>
              <a:t>12/13/2013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D2524-47C3-4D53-883A-70FC4609A7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77D35-6E25-4B2E-A964-501011FF5F89}" type="datetimeFigureOut">
              <a:rPr lang="en-US" smtClean="0"/>
              <a:t>12/13/2013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D2524-47C3-4D53-883A-70FC4609A7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77D35-6E25-4B2E-A964-501011FF5F89}" type="datetimeFigureOut">
              <a:rPr lang="en-US" smtClean="0"/>
              <a:t>12/13/2013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D2524-47C3-4D53-883A-70FC4609A784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0577D35-6E25-4B2E-A964-501011FF5F89}" type="datetimeFigureOut">
              <a:rPr lang="en-US" smtClean="0"/>
              <a:t>12/13/2013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13D2524-47C3-4D53-883A-70FC4609A78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79635" y="4876800"/>
            <a:ext cx="5637010" cy="882119"/>
          </a:xfrm>
        </p:spPr>
        <p:txBody>
          <a:bodyPr>
            <a:normAutofit fontScale="92500"/>
          </a:bodyPr>
          <a:lstStyle/>
          <a:p>
            <a:r>
              <a:rPr lang="en-US" sz="32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Made by: Ezzat Mohamed  3A</a:t>
            </a:r>
            <a:endParaRPr lang="en-US" sz="3200" b="1" i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46945" y="304800"/>
            <a:ext cx="7175351" cy="1793167"/>
          </a:xfrm>
        </p:spPr>
        <p:txBody>
          <a:bodyPr>
            <a:noAutofit/>
          </a:bodyPr>
          <a:lstStyle/>
          <a:p>
            <a:pPr marL="182880" indent="0">
              <a:buNone/>
            </a:pPr>
            <a:r>
              <a:rPr lang="en-US" sz="9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Teeth And Eating</a:t>
            </a:r>
            <a:endParaRPr lang="en-US" sz="96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260081"/>
            <a:ext cx="3962400" cy="2318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5251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703676"/>
            <a:ext cx="7655511" cy="1697124"/>
          </a:xfrm>
        </p:spPr>
        <p:txBody>
          <a:bodyPr/>
          <a:lstStyle/>
          <a:p>
            <a:pPr algn="l"/>
            <a:r>
              <a:rPr lang="en-US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MILK TEETH </a:t>
            </a:r>
            <a:r>
              <a:rPr lang="en-US" dirty="0" smtClean="0"/>
              <a:t>: </a:t>
            </a:r>
            <a:r>
              <a:rPr lang="en-US" sz="2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FIRST </a:t>
            </a:r>
            <a:r>
              <a:rPr lang="en-US" sz="2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TEETH OF THE CHILD. THERE ARE 20 MILK TEETH.</a:t>
            </a:r>
            <a:r>
              <a:rPr lang="en-US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6411"/>
            <a:ext cx="4343400" cy="4062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1" y="306411"/>
            <a:ext cx="4430486" cy="4062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4731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7086600" cy="1143000"/>
          </a:xfrm>
        </p:spPr>
        <p:txBody>
          <a:bodyPr/>
          <a:lstStyle/>
          <a:p>
            <a:r>
              <a:rPr lang="en-US" dirty="0" smtClean="0"/>
              <a:t>What are different kinds of teeth 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6200" y="1600200"/>
            <a:ext cx="8915400" cy="510540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r>
              <a:rPr lang="en-US" dirty="0" smtClean="0"/>
              <a:t>-Humans </a:t>
            </a:r>
            <a:r>
              <a:rPr lang="en-US" dirty="0"/>
              <a:t>have three main types of teeth:</a:t>
            </a:r>
          </a:p>
          <a:p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a.</a:t>
            </a:r>
            <a:r>
              <a:rPr lang="en-US" dirty="0"/>
              <a:t> </a:t>
            </a:r>
            <a:r>
              <a:rPr lang="en-US" u="sng" dirty="0">
                <a:solidFill>
                  <a:srgbClr val="C00000"/>
                </a:solidFill>
              </a:rPr>
              <a:t>Canines</a:t>
            </a:r>
            <a:r>
              <a:rPr lang="en-US" dirty="0"/>
              <a:t> - used for tearing and ripping food.</a:t>
            </a:r>
          </a:p>
          <a:p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b.</a:t>
            </a:r>
            <a:r>
              <a:rPr lang="en-US" dirty="0"/>
              <a:t> </a:t>
            </a:r>
            <a:r>
              <a:rPr lang="en-US" u="sng" dirty="0">
                <a:solidFill>
                  <a:srgbClr val="C00000"/>
                </a:solidFill>
              </a:rPr>
              <a:t>Incisors</a:t>
            </a:r>
            <a:r>
              <a:rPr lang="en-US" dirty="0"/>
              <a:t> - help you bite off and chew pieces of food.</a:t>
            </a:r>
          </a:p>
          <a:p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c.</a:t>
            </a:r>
            <a:r>
              <a:rPr lang="en-US" dirty="0"/>
              <a:t> </a:t>
            </a:r>
            <a:r>
              <a:rPr lang="en-US" u="sng" dirty="0">
                <a:solidFill>
                  <a:srgbClr val="C00000"/>
                </a:solidFill>
              </a:rPr>
              <a:t>Molars</a:t>
            </a:r>
            <a:r>
              <a:rPr lang="en-US" dirty="0"/>
              <a:t> - help you crush and grind food.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191000"/>
            <a:ext cx="25908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11202"/>
            <a:ext cx="1831881" cy="1354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3307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9451" y="457200"/>
            <a:ext cx="7467600" cy="1143000"/>
          </a:xfrm>
        </p:spPr>
        <p:txBody>
          <a:bodyPr>
            <a:prstTxWarp prst="textWave4">
              <a:avLst/>
            </a:prstTxWarp>
          </a:bodyPr>
          <a:lstStyle/>
          <a:p>
            <a:pPr algn="l"/>
            <a:r>
              <a:rPr lang="en-US" dirty="0" smtClean="0">
                <a:latin typeface="Baskerville Old Face" panose="02020602080505020303" pitchFamily="18" charset="0"/>
              </a:rPr>
              <a:t>INCISORS </a:t>
            </a:r>
            <a:r>
              <a:rPr lang="en-US" dirty="0" smtClean="0">
                <a:latin typeface="Baskerville Old Face" panose="02020602080505020303" pitchFamily="18" charset="0"/>
              </a:rPr>
              <a:t>,CANINE </a:t>
            </a:r>
            <a:r>
              <a:rPr lang="en-US" dirty="0" smtClean="0">
                <a:latin typeface="Baskerville Old Face" panose="02020602080505020303" pitchFamily="18" charset="0"/>
              </a:rPr>
              <a:t>AND MOLAERS</a:t>
            </a:r>
            <a:endParaRPr lang="en-US" dirty="0">
              <a:latin typeface="Baskerville Old Face" panose="02020602080505020303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209799"/>
            <a:ext cx="6096000" cy="4276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6450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3289" y="533400"/>
            <a:ext cx="6055311" cy="1143000"/>
          </a:xfrm>
        </p:spPr>
        <p:txBody>
          <a:bodyPr/>
          <a:lstStyle/>
          <a:p>
            <a:pPr algn="l"/>
            <a:r>
              <a:rPr lang="en-US" dirty="0" smtClean="0"/>
              <a:t>What is a tooth made of?</a:t>
            </a:r>
            <a:endParaRPr lang="en-US" dirty="0"/>
          </a:p>
        </p:txBody>
      </p:sp>
      <p:sp>
        <p:nvSpPr>
          <p:cNvPr id="3" name="AutoShape 2" descr="data:image/jpeg;base64,/9j/4AAQSkZJRgABAQAAAQABAAD/2wCEAAkGBhQRERQUEhIWFRUWGCEYFxgYFxgbHBoeGxsbHh0YFRwaGyceGhkjGhwcIC8gIygpLCwsHR8xNTAqNSYrLCkBCQoKDgwOGg8PGi0jHyQ0NCkpNTQvLzU1LC8sLTAqLS4sLDQsMCwsLzQsMDA0LCovLC8qLjUvLCwpKS0sLCosLP/AABEIAMAAyAMBIgACEQEDEQH/xAAbAAABBQEBAAAAAAAAAAAAAAAAAwQFBgcCAf/EAEsQAAIBAgQEAwQECgcGBgMAAAECEQADBBIhMQUTQVEGImFxgZGhFCMysQcVM0JSVWKCwdMWY3KTlKLRQ1ODkuLwJFRzsuHxFzRE/8QAGgEBAAMBAQEAAAAAAAAAAAAAAAMEBQIBBv/EADQRAAIBAgMEBwcFAQEAAAAAAAABAgMRBCExEkFR0RNhcYGRobEFIjIzweHwFCM0QlLxcv/aAAwDAQACEQMRAD8A3GiiigCiiigCiiigCiiigCiiigCiiigK74z4tfw1uy9hrQz3rdlhctu/5W4qBly3UjLJMGZ01XrXOE/hQ5a3kxis95LrhOUgC3F+lNh1yLnJUhwBDGYOharj4g4nh7CK2JAK5swlM0FAXLxBjIql56BZGtRGANi6Mbcu4Wytu0z2iDYQMwQ8y4zMxh0d/NEAAgkkzIAeXvF6rYw13kXs+JcJbssot3A2VmKuLjALARtzrAiZFRON/Cph7QJazfyi5dQtFuIw75brjzyVUldtTm0BIMPMVxTB/QrGXCi/hrrhEtW7NtlBlvzD5YDKRpOu012/F8CwYcpXNq8GVBZBJus9wC5aBGrm4l0Z9DKNr1ICH/5Gtc/k8i/m5nKnKsZ+dysv2pzZfroieV5oinfhDxva4iHNu3ctlVR4fJqt0NkYZGYa5G0Ooj1qMv8AivDls1jCG5F+23M5KkObttSLlkgybvLddTByz0qYsYzC2FsPYt21TEL5Wt2yMyJae6uUIhLDLMAxuY1MECdoqEu+LLYwoxQt3XQsqgIFLHO4QFYaCJPQ0yw3jm2Of9Im1ymYiVIzIptjcmMytcRW2ALD1NAWiimvC+J28TaS7abMjiQfYSD8CCNO1OqAKKKKAKKKKAKKKKAK5d4ouPlBJ6U3sy2r79hOnp61zJ2PUhW5JGpj2f60jbcgaansacNbBEEaUmLEfZ09On+tcu56rCNzHpqC8EDUHQ+2uMNinZjAle5ED47/ACpfESRqp06jp6jrUdc8SZSV+jYliNJWycp9VJIkUzuL5EkcXBg/KlkcESDNVd+MszScPiwOwsa/HPAHupa1xlFMjB4ue5tf9VepveHbcWSioD+kY/8AKYsf8H/qo/pcAwU4TFgnb6neN481dXPLDjxHdwoW2MXlys8LmBInKSZjZMgbNm8uXNm0mksdiMHbW9bvFLak8y7nzKDnZRzAxgaMUllPkJUkrpUT4guLjOULmGxgRGYuos/lFa29soSH0Uh9e4003pK/g8O9977YLG8xwATyz+a9u4Pzp+1aTSYEECJM+nhK8GbB4qw1iyrm3aaCGS8hDEkyruA+bNJLAzrrvTK5jMCbtu1y1C4rO5fzoVuWntAIdA1olrzEapDE6TcMrWseim9GExoF7V1yECSCCyQ0qTOpB6DaovC8JwtsWguDx0WmZgOXAJd7bnMqkCM9q2wAAgr7aAnLa4A3AV5YZHS2AsgBlkW4UQpIyFAwH5jLPlIHWEvYK6LFm2VIW0DYClxCNagBGEQ3JaYnNlOaOtRD4bDlbq/QsavNIJZUYMsMzjlMGlId7jaay7d4pSwmHTEDEJgMUlwKE8thQIC5QB1ACgAAECANKA9u8fwNtRhgh5RvNZvM63hlYK7ly7rLwbetzN5dGLCBUlY4fgnuPZVVZ1VgwliYY285DE6sGS0SQSykISQSJiMbh7F7mZ8HjouZiVCEAG5be25UBtCyOZ9QD0pfBvZtYi5iEwWLFy6Ic8ka6gzM5vzR1j0oCWwHG8Kp5Fu7JtsqQS7GXLhRnec8sjiZMFSOkV4PGWEMfXrBVWmGyw6hlObLl+wwc66LLGACardjAWxcvucPjYushQLaK8rI1xwUJcnMXvXCToNR5RqT3+LcLyuV9CxuTLljK230f6Nvm/3Ont13oC90UUUAUUUUAUUUUA2xDSY7VxnCgkmABJJMAAdT2FLoulUj8JHGSqrh00zjM/qoOijTqQSewEwRIqtUnsraZYpx23sombXjvClyvMIAMZyIWYnfcaagkAGp7D4hXGZGDDuCCPiKwxsRHbpPsnQae2PYT+iK5W+1uSjFT5hKkjXTciOsmqccXJaouTwUf6s3ma8zVjNrxdik+ziH008xDd/0hPSnKePsbA+uHr9Wnz0/7g1L+ri+JE8FPijW3ameJxSoMzsFHckAfE1lFzx3jG055Gk6IgOnu6yNvWoy/wASe4+a5cdzv5mJiddJMDp8q5liluR3DBtas2XhnGLV6eVcVwN8p2n5++luIYcMoMxBkGdulZf4RxeXF2SD9o8thuIZTAHvgyegXvWn4xjyn75THw0rujV6SN2RVqXRysh5ZJIE79aUplwq8XSTpMfcP409q7F3Vym1ZhRRRXR4FFFFAFFFcWryuJVgwkiQQRIJBGnUEEe6gO6KKKAKKKKAKKKKAKKq3HuL3bV8hXIEDSARr7RTfD+MbinzqrD0lT8dR8qzJe1KEJuErq2RfjgK0oKcbO5bre3yrLvwk4dkxgYbXLY/yEgjfUiQdACJ3rRuHcTS8oKHTqDup7EdNKqH4VbQ5dhtJzsuomZWYOo6gdakrOM6V46HGHThWszOSC0gfPaDpqRv8NTGkzXdrAuo1YFejMrL211EHUUtgbYFwnNGUFpBMA7gtI0AqYwFzIgcvdm47FUW4U/KZmtBQDEFQpLMDAk6AVVhT2ouTeRoTm1NRSuV9cKwBO+pOmvs+/5Vy1sxGo0jY9DAnr1q14Sy3MUXeXeUtoxEMFBYBstvQqToSQCuhIIM15dNrnC2tpcxZgA5dV8uaVJkwwK69CJg9lShKLSumc0q6km7PIqTWjmhQ3mOpjYFuvsWuDh3JLMu5kwQYnWNDtsPj3q13LLAELbQAwoZSbhDXAwAzZFIIZTl0klcpnOppljr/Nw63WUfWaLoDMrJWVHmAJUbb5hpFRzjKGVixBqa2kOfBqF8XYA6PJ9wJk1qXF2y2mjsB86oH4NMLmxJaD5LZOojViANPZmq28b4LavXkzK5ZiJi9eUADrlRwAfWOlW8KrQb4szsXK9RLgiZ4ZZy2lB3iT7TrTqqXxHDYK0Sq852GkDE4mB7W5sfCaY4N8OWi5buhZ3XF4kx7Qbnb3+lSvG4enLYclcgWFrTW2ouxoVV7xvwh8Th1RE5kXUZli0ZUEzAvA2yfRtPfXWH8L4W4oZDdZTsRisT/NpT+h+H/rv8Tif5tXE75oqtWI7B8MxSXLJtA2bKJaU2Zsqv2r3OLJbGXMV5RGXTUx1ppewXFGt3IbI4vXHtgOsFeSxtqxMlrf0iN8pKxKqPKJz+h+H/AK7/ABOJ/m0f0Pw/9d/icT/Nr0EbewPEFayEuk20vtmkK7tbzJkLkuggJzQftGWQhTEia8O4FrNjI4AbmXW0M6PeuOv+VhTf+h+H/rv8Tif5tSuEwq2kCLOVdBLMx97MST7zQC1FFFAFFFFAFFFFAVnjXDVe/mYMTAGhWPYRExUNxHgPLQG3mOgULpMifMe+mmnerjiynMUFJLdYGgHc/wAKSxWA08hgjWDqD6enur5PFYWUqlSUXfPTz9DTo4qUNkpOExT2LoMQykZhO/cEjuPnXf4TcaC2GQTEPc09coE/5t+1KcYwYF21ljznUxqxJ3J6mD8qrfjDElsUwkeRVUCJO2Ynfu5NdYCclRnF6XX3L1XZqThUWtnf0PPCjKLjsyhlVSCunnLlVCxHUmDvvXGE4elk4bmeXmLdtuQCYa1cFtzbUAlrrouUECfNPTSR8DWA10MxlVl9T+hEe2M/yqN4fZe7ymsC41wK1y64uZFQ3jmWwHglVCMzFUGYltSNxr0tlUXKXFfXwKzc3X2YcH2bvqSOHxeUFrKslu2RCuq2zKkZRcI0UsJA5oUKCo1JMM+L4srbZkVgjuFIukkW38oDZySpt+W3qYYZdJDmlrWMvWzFxAH+zmV3cxG6c1yrhgNiyeqnemuMx6kuBeW3cGVxbuoloXMjAw2QDJc0yzsVI7adLEU1klkzpYOtKV27tO9+/f1DridkWQlwKoTMge4pCmc4a3ccKYK7wRmBEAQVphxLEHk4dCNAhuEAEgc1jcA0I0ClR7q9xhtOv/h2jDtbFxVEMbd2+zWciydPz3K9wSN6S48wN+5kHkEKu8ZVUKIMxECNq4xWUVZ3vn47jzDXSalGzTt4X5+RdPwU5TaxDL/vAugGwWY0J/SNL8f4m73WS2Tr5dDEgakT0BM1Hfg0f6m+sx9aJOm2QbRprrrT3gNsXLly8REEMDPlUHPoehGWNKpYyq4UIxhvPIRSqzqSztp27hLBeH7joW+zKysjYzsRG0VIYjwxmjlnlqqZYC6kjYmehO53qft2WYaMVBGkAT85FBwhGzZj2aNe8EAEVnRwUrX5HE8bNyvcZ+ELZW3cDKVOfUEfsr8fbU9SGE2Oka/9zTTjvFHsIht21uPcuLbUM5RZadSwRyNv0TX0+Cjs0IooVp7c3JklRVfHjWwhtpfYWrr3Ws5JkZ1KqcpgZlzOgBgHziQNY4u+O7AnLbvXGF0Wsq2/Nq1xQ4BIlC9q4sjqp0q2QljoqBwnjGy9xbRzBmJEhWKA827bUFiohmay+kdNyIJd8C8RWMajPh7gdVbKSO8Aj4qQe+usHSgJOiiigCiiigCiiigIzH8wFmtHXMshgSI0mNdNNZpTCXR3Y5yWGboPTsKSxwVbquS0yE0mPNprrEa+2nFhY0z5sog7b7yY7isFt9NLqf5v3lj+qILHKAyrtlY/PP8AwFZpxu9zL94x+eeoOgMDT3fCtMxZGYN0BP3SfvrJ+YSoJ8xY5oE9TOo1B3++q9G3Qpre2zQw/wAT6kSGIuulq3atMVe9bcDL9piz20CL2JMSRsob3TXGsYmCtjD4cZdJ0jSZ1M7sxG/TT0hnauBcbhWIGVRkLHcc1bgBHQQbTevmNQfGcdzXuP0YyO6r0+A+4xMkC9VuoRh3+SJKeb21o+bOOfmbWTmhj75nXc79ZqY8M8QKsLZgB5/NAgye3eAD7RXGA8FX3UM7JbJBAU5iddicoIG+x1pnisG+HulH0IEqQdCDsyn2g6dx6VXnTaVyWNWLdkyRx2EZb924kJaS8huoAqiRYlbvuZyT3EGo3jVvl3rmxgkDVR9naCfhVnw9tL+JAMFMTZW4y/tIGtMvrowPu9KqCOciZmlgpUgHfISpPc6AVPX0j2L0t9DjDvaTvubXi2yxeAuK3Q99VwzvORoFyysDzifPcEzpt2qy8Nxt63atp9BukEKDF3DDMZJY/lep+VV/wBei/cXvamJ/Rdekb6nWtAwKzA/RY/ef9aq18408t7X5mVK11KSvwYyxPHMR/wCRvLEknm4WNjvN7YHX3U3s8cxCoB9DvMGGji/hixPWJuxFTvEFUqVukZGgARqTJPTfp8DXAt3Dd1VOUDpOrTGrT0M17KT2sl6+l8st5VSyG1vjeI/V949/rcN/OpDiWIuYhMl3ht5lBDCL9hSCNiGW+CD7DU1w29nQtlKyx0O/bWndbeHkpU1JEElZ2ZVMjRaA4XeHKMoVv2FI1BILLfBYMQCwYkMQCZNcNhZDD8U3RmiSL1gHR7jggi/KkPduGQQfMat1FTnJU7dnK2YcJuAyGnm4fdXuOD+W6PduH941MeHsOEtsBh3w4zSEa4rjYfYyuyonQIIAjQCpSigCiiigCiiigCiiigGPEFIlgSQqnygSZ6EesTXmEUZWIQrJJM/f7KMbeZCz7oqzA1JPX4Cvb5+rczoVJHppWHV+a3wv9c/InWhXOJnJauHXy27h0/sD+NZrYSWRSN47/dFaR4iI5F8kj8m419wP8azvBsBdVmgKCCTroAQSTP7I20iqtJWowXb6mrh/7MdcZvfWso1OW1c07W0xGYyBP2rqjbrTfwphhexSsdQgNw7HXQLJGhGYzqB9kaCl7cm1jbjeVri2ckxKo7XHVQeoyhCfWl/AaHPfLdFQa+1pnv0rUq2dZdi9CCLcaDjwbXmXe2k9QJ6mf9O9V7xrgPq1u6E2zlJ/ZePkHj/mNW/CWCXAbREWW1jUxA+8/Co/jGBzrdtE/aUge3ofZOU+lZ8MRUqzal8Lul3EMLQaa1RR+EY4py7gJJsNnPrbLRcj9xy37npUTdskWbLQJdc/b7TNsPbTngzFnZUJDtbZR/aKkEd5gnr7prrHYV2wOHucxrfLDWXTLbIVlM5gWWSGBLbxrppVuS2qKf8Al28S5GWxUlH/AFZ+Cf53DvwXejGoJ0ZHU6+mYaT3XoK0zh1yGI/a+8VjvBLN0YiwfpLL9YBIt2tC0rtkyzrsQd+laNh+H3w4/wDHXBqP9lh+x1/JQNf41Vq2VJNvRrjyIK6vLuLVilEhnK8tRJBGsgyCD0iuBYcXQwPk7Ad9yde9ReJ4bfXLPELkswUTaw+s/wDBpIcKvFi68RuEL5XJt4YZY3H5KjjHa10a/Ozq7ymm7Fnw7EiSI9KiPFzXhZtiwLpJuoGFogOV1zQzeVR6mPbSGC4JiCpI4jdIJJBFvDGR0P5KnH4kxH6wvf3WG/k1tYZ3pRIZakdh+LYuy9mzdtl85SHyu2he9nFx08ga3aFiWMAlmgt0aeDeP4hjZsXFLZLNpbmZLouKThrdw3LtxjlJNw5OXAeTmJ3qc/EmI/WF7+6w38muE8PXgWIx90FjLEWcLJIAAJ+p1MAD3VOciV3jt4PigVI5Sty7YsXWZojLc5mdUdTP5MQwH52hptw3xJirhw4bDZReAklLgy5HuC6XnS3KC0yBiZzMAWiakfxJiP1he/usN/Jo/EmI/WF7+6w38mgK/wAO8TYy3bz4hfILdl+WbN3mBGt2uYQ5eHuC6WUWyM5PQ6A3Lhr3DZtm8qrdKKbiqZUPlGYKeoDTFRo4DeJHMxty4oYMUa1hoOUgiYtTuNxqOlTdAFFFFAFFFFAR+MbISyJLMQGMHbv6jbaunnI/mnf3ele3bpZ8qtGQ+fSTqAQB6EUG5mtFgIkHQj7/AFrCrfHPPj97fnYTrRFX8Trlwt7WTkbbfV5/0rMcYTy7p1nlkSeswN8vT07Vp3iMF8JeB/3ZPzmDVBwOCF53Qa5rbiPXIxHs8wFQQf7cOz6mthPdu+sfcbMvi/0eaLa7bWEVN/7U/Cnfge0Ab0D9GdtdW7b6Uwa2xwNq8+jXHcjod3Yk+uZo9xqT8DqMt89JXb0VzHtrQqfybLdl4IrQywt3v5l9wJJT7QDNG49J2n1im/EtWDAgggEe7TT3xXWDQG3nKyyEQAe4XX3b+6leIWZRCoAynb+FYdOTVOMuFn5/dkT+NrjkZXxEfRsazagJcFyemUw+nSNTXmDJFu/h5JW2RAOsQzIGH7uX3MOwqR8fYEZ7V3qVZD+7qD8GI6bVG2GRLti9cbLavpyb3ZWQhQxnUKwW2S37JNbVNLbnDinzLMpXpRl1rl9WR4uFIb85SGGsSVMwCd5iOlas76tEaqxHu1H31k+Lw5DOpBBmIkeukTJ1HetO4VfzWsM5G6Lvvrbg+8ka1SnnQmvzU6xC96LLNfsC4F0mDmHw0jtSbhiQuRcpEvvv2FdYe4uS2pnzLp7lG57xXmHuB1gBkUGAZiQPupZSeub/AO8Msv8AhnZod4VVAhdgYpakMJeDrKmR37+tL1uYe3Rq2hBLXMKKKKnOQooooAooooAooooAooooBjcdWZ0Q5XEFjHpofXTSukJIbNG5iJ29Z615jQwM21ElgGPXL1iurAWDk7mfb1rEqL9yXf65dvWybcVbiNrNYvanVGj/AJAfvBqg4K4BcBBO0Hc7j4Df21qDQQZG2hHcDT7jWWcnLdyNrkYoxE6QYPfpBqlQf7UHwy87mpR97aX5wPVulUvWOlm+2XXYNmB9g+rDe81ZfBafVXTmJGcADeITUidZM7bCB3qrFibuM6NzUPvi6G+f31bfBgnD3ATu579UX1PtrSf8mTOan8aKXBehb8CzrbfKoZgAQO5gDX3CnF0M1tvLBAB6anfakcOwFtmLFQACT6Lv8Yil7F4MdNnExHuMttPpWPRSdJQb1XP7FSb95sqPivDczC3CBqkXBsYgw3yLfCqMgz2LikSBNxR3iCY0jVVI671qd3DCCrgEEFGHcHQ/Ea++swtWzh8QUbdGKk94OhOusiDPbpWlh6tlTqvsfoyxFbcJ012oaofKsnNEoSdmAPlJneUINXzwjezYO3r9ksgIjoxgQug0Yaa++qA2H5V27b6KQy/2Yj1/NyfCrn4GxGaxdUySlxWG+zAHr0lD6V5WpbEqlPqfNE9afS041Ox8/O5oPDW+qSei/d1rn6QAAbnlzSMo80+pgdq6wGqRGgJEek7fCkBbJBLqjFTChTqoJ9NtINQqbdKDXDlqZjS2mPcEAAVC5QDA9RAMj405pHDuTOkAHT10H/1UP4yN/kKMMHLm6ohGKEjUkFwj5AYAzZdPTetzD/LViCWpPUVVMBxjEq+Gtm21xWUZ3a24OrOGBYgBDZCpJdfrc4KhYMoYXj2Ou/R2a0LKG/kvA2LjnK1sEKPOCMl0m0bkFWIDwqypnOS5UVD+GOJ3cRbd7q5TnIUct0GXSINxszj9sqk/oLtUxQBRRRQBRRRQBRRRQDPEG5zFywEAlidSfQdq5wd1CJTTNLRsdTqYOu9GKFxri5HAVftiJJ9PTTtQwOdSAvUMeo7Ae/WsSo2qstdd/dp1E+4ZYyzDn/vQ/wDzrWdeLeH5MQWg5bnnHUSBlb07HUR5t60/iGHLIY3H3Gqv4g4X9JsRHnQ5l9SOh9GGntHpVOC2Kkqf+veX1RboTtaXczPr90jEyTpfQSf2l/jK/P1q0+BnHKviZhlPxUgn5VU8ZPLzp9qywcA9gYYQenQ+w1ZPBd4O9/KfIyIR77gidSZ1I6bbVfu3KM+Kt3rIsVF+y48H6u69bdxf8MQouaEjRYAnqwiNetL2L7F2XJCroNN9tR0jek+Hg5bhkAk6TsOuvvNKXHBi0zSxEkjTbqY2BrLoO1OP5fN5FGfxMa8RUyGiMw2+RB6bH5Gs+8f8PKXEvqujeVtdAyxB17r8x1mK03EW86lTuZKx6bSahOLcNW/ae05jN78rDZo6wenXUdanpPZm6b0lmu3f4ktKps2lw17DL+MGbli50uWyjdpB6+/L7dKnvBLf/skbctdf3zGswdz0FRfHeG3LGHKXl+zez2m3Vg1ppynckOimDB82w2qz+EOGulos4AOIy5QIPkHmDGO+aY6abGrle+yqkv8AOfddelixtR6NxXHLsdperZY8LwTEFdOIXRr0tYb0n/ZV5Z4Pi/OfplwGTl+qw2vQFvqutSdmxmtRmKFzII31Og94rq5iVFosJfIY6yTMD3a1UhNqKvlZX3elr5IoNZuw0w/BsSVE8Qug9QLWG/lUp+JMR+sL391hv5NSeDUQWAIzHMZ7wB/CnFb2Hk5U4tleWpCfiTEfrC9/dYb+TR+JMR+sL391hv5NTdFTHI14dhXtqRcvNeJM5mVFIEDSEVRHX306oooAooooAooooAooooCt8Z8X4exfNlrji4oDMqoWJB2+4/OksD4ywju2S7lZulzMkmNIzDKJ9tQPje3hHxsXMS9u7ywCFtBgo3Us0ZoPbaZqC/FIZstnF2b2n2bs2m9kXPumsXE0q8Z7ahdXy/NxtYaGBqQUZ1Nme/h6fU1TCuEVFY+ZtpJM++m+OsQZyyp3jcddvnWaWsXi8BH5Swv6LDmWj7DqBPoasfDPwkr/AP02yoP+0t+e371jMvs81U5OMkoO8WtOokqezK0PfpWnF8OXK5H8X8JO2J51jKyXPyiyBqdGYknUEdBqD0io/wDB+q2b96w0cwEFd8zoNQqLtIaGbWYIgQJq8XOL4a8ga1N1mmFtQW03zHZP3oqreI8Law923cxSTzmYXVUwykDMl2wR5s1vVSwjNmPYCtCip1YdHazeaa42zytll9DOlV6NtTvbR9Vnl4PyuaAtgG2obykwSAeu8T1/jXOHuZg5ZIYEr2kDbX1qlYbxbbw9xbeJxC37ZE27yNndI2t38g8xIOjASdiKlL3j3BvCtdOUnco6wOkyutVf01Zq8YOy6vXh4HE9mLzks9/IsdlmhMqwsa+npXGJsBvMmpBgjvHTtNRQ8QYS8yn6VaAQ+U84KTpHmVopY+IbSly2Mw8H7H1iCO0jNrrUcsPNrZlF+G9b+rzOVOKzTRA+NMPmw6KZ1xNoQQQdWjTTfWlfAVhnwlhtSQvLLHZQjEQPWI++ah+O+LrVzE4ZDdz2rV4Xrt0KckoCFC9xm1LDSY7U68GcUt4fDWRcxCDMhe8ouLmtsGLB2UHMAVIB9071fqYWpKhCFW98355JndOstibVtUvKVy8nEZyBbK+VvNIOw/R9RpSOCum4pOXleaSIifQyNZEbVFJ45wgkhixkzyrVxtB3ISNtab/0zsEKHtYpgDmVjZOsdRHbvFQrCYh2lsvwt91lwIemprK5aOGXkdWdCSGadZ7AaA7DTanlR3A+JWr6M1kyA2UgqVKmAcpUgEaEH31I1q0IShTUZqz3kbabugoooqY8CiiigCiiigCiiigCiiigKR4v8DHE3ziPpASEChWSQI3hs40JjQjpvVXxvhbFoCFvWMQs7Fwe+63BH+ar5xHw493GC+HIypkCn7PcsB1PTce+BTocEmc7XDGnQfAa6Vx+rq03ZZrsOHQhLN6mSpbxVjMFtXrQ6i2Ty/eksjD3VFYjGqpPmZGMyvkUGO4AH/t7Vtf4jEAqbok7SuntkHT402xvhxyDGR50MooaI2mIj2RXX6uFX5tJPu5o9hCpR+VUce/kZZfvvavKtvOWt2wMttrgPnEtm5eusifYKYnNdJICDv5oJ/tOxLMfaa2WzavBCgtsNMs7GPaD3PYUjjeBLf8AyuDQmPtN9o9JlIaffUX62rBbNKmlbf8AbImp0KM5uWJlKXY19eaMnu4GbZdr4LAeVMtxjpspJAVR6yaWGEWBy8S8xsbYWNNQCb2omRoKvjeBbXTDOPYzR87hpNfAdvrh3P75/g9VXi8c5XVlu0NNUfZWwoNTdm3u326+ozt03zXF7bTt7o+dO7GB5gi0l65/6doAaeqqZNabhPDq2vyeFtg9CbYLD2MWapaw11RHKuE7FiymQPSRr6xUc6uNm/em+7IdJ7Pp/LoJ/wDp35+pjuM8P4iCz2MRt5mZWPvmJivOEWyXvFiQq2LmboRmXKNNNcxAA0rZktHJk5dz1JKyf81Mcbwxr5PNsZkjKFYgyJkkxMnt2Nc054uMm3J6b8+7Q9qYjC1YbEqMVndWytpnbfpvM84bwfCXB9djMQkQNbYUafmyOYNo1zU+fw1gQoZccVadRzbRMTuDlB21ipO9+D5c020uoOyuCPiwmlF8ATs15PaVPyiunivaHH05HLwnstu6k13E/wCCcBZs2XWxfN8G5LMY0OVRl0HYDvvViqH8McFGFtMkuZbMc5U/mgaEAaadamK0KcpyinU13mbVjThNxpfDuCiiipCMKKKKAKKKKAKKKKAKKKKA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286000"/>
            <a:ext cx="56388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2812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4237"/>
            <a:ext cx="8518436" cy="5227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13" descr="dancing tooth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962400"/>
            <a:ext cx="2563768" cy="2716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533400" y="8709"/>
            <a:ext cx="8686800" cy="1143000"/>
          </a:xfrm>
        </p:spPr>
        <p:txBody>
          <a:bodyPr/>
          <a:lstStyle/>
          <a:p>
            <a:r>
              <a:rPr lang="en-US" dirty="0" smtClean="0"/>
              <a:t>How can I look after my teeth?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316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154</TotalTime>
  <Words>96</Words>
  <Application>Microsoft Office PowerPoint</Application>
  <PresentationFormat>On-screen Show (4:3)</PresentationFormat>
  <Paragraphs>15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Slipstream</vt:lpstr>
      <vt:lpstr>Teeth And Eating</vt:lpstr>
      <vt:lpstr>MILK TEETH : FIRST TEETH OF THE CHILD. THERE ARE 20 MILK TEETH. </vt:lpstr>
      <vt:lpstr>What are different kinds of teeth ?</vt:lpstr>
      <vt:lpstr>INCISORS ,CANINE AND MOLAERS</vt:lpstr>
      <vt:lpstr>What is a tooth made of?</vt:lpstr>
      <vt:lpstr>How can I look after my teeth?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Teeth And Eating</dc:title>
  <dc:creator>Soheir Mohamed Ashawy</dc:creator>
  <cp:lastModifiedBy>Soheir Mohamed Ashawy</cp:lastModifiedBy>
  <cp:revision>17</cp:revision>
  <dcterms:created xsi:type="dcterms:W3CDTF">2013-12-08T16:50:05Z</dcterms:created>
  <dcterms:modified xsi:type="dcterms:W3CDTF">2013-12-13T15:45:48Z</dcterms:modified>
</cp:coreProperties>
</file>