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A81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8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13A8B-FDB9-43E0-850A-0CCB550FA05D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5C4422-FD39-426D-8E22-7E0527DEF8CC}">
      <dgm:prSet/>
      <dgm:spPr/>
      <dgm:t>
        <a:bodyPr/>
        <a:lstStyle/>
        <a:p>
          <a:pPr rtl="0"/>
          <a:r>
            <a:rPr lang="en-US" b="1" dirty="0" smtClean="0"/>
            <a:t>Plenty of plant foods, such as fruit, vegetables, bread and other gain-based foods.</a:t>
          </a:r>
          <a:endParaRPr lang="en-US" dirty="0"/>
        </a:p>
      </dgm:t>
    </dgm:pt>
    <dgm:pt modelId="{4AB44C5F-ED80-443C-83BD-F8BE86CEB718}" type="parTrans" cxnId="{04AA653D-D7E0-4D78-B417-1DCAC9D7A16A}">
      <dgm:prSet/>
      <dgm:spPr/>
      <dgm:t>
        <a:bodyPr/>
        <a:lstStyle/>
        <a:p>
          <a:endParaRPr lang="en-US"/>
        </a:p>
      </dgm:t>
    </dgm:pt>
    <dgm:pt modelId="{7B9B1DB1-0955-4045-A3A8-45845094B46E}" type="sibTrans" cxnId="{04AA653D-D7E0-4D78-B417-1DCAC9D7A16A}">
      <dgm:prSet/>
      <dgm:spPr/>
      <dgm:t>
        <a:bodyPr/>
        <a:lstStyle/>
        <a:p>
          <a:endParaRPr lang="en-US"/>
        </a:p>
      </dgm:t>
    </dgm:pt>
    <dgm:pt modelId="{C2F83BC6-08C5-4A88-8A48-7925CE08F752}">
      <dgm:prSet/>
      <dgm:spPr/>
    </dgm:pt>
    <dgm:pt modelId="{3AAC2F3D-C036-406D-AFCF-8EB46EEB757B}" type="parTrans" cxnId="{A8E9A8A7-968B-4B07-9CF2-523FA278F719}">
      <dgm:prSet/>
      <dgm:spPr/>
      <dgm:t>
        <a:bodyPr/>
        <a:lstStyle/>
        <a:p>
          <a:endParaRPr lang="en-US"/>
        </a:p>
      </dgm:t>
    </dgm:pt>
    <dgm:pt modelId="{0A12DD92-78DD-4EDC-B7CD-E9EAE9A02FD5}" type="sibTrans" cxnId="{A8E9A8A7-968B-4B07-9CF2-523FA278F719}">
      <dgm:prSet/>
      <dgm:spPr/>
      <dgm:t>
        <a:bodyPr/>
        <a:lstStyle/>
        <a:p>
          <a:endParaRPr lang="en-US"/>
        </a:p>
      </dgm:t>
    </dgm:pt>
    <dgm:pt modelId="{A083AF3A-6E5B-4BB0-AAE9-A1AE18AF402D}">
      <dgm:prSet/>
      <dgm:spPr/>
    </dgm:pt>
    <dgm:pt modelId="{2F17398B-76A4-47E9-8EF4-CB6782BD2813}" type="parTrans" cxnId="{8DD94485-0248-4338-B5AA-DD740A75F535}">
      <dgm:prSet/>
      <dgm:spPr/>
      <dgm:t>
        <a:bodyPr/>
        <a:lstStyle/>
        <a:p>
          <a:endParaRPr lang="en-US"/>
        </a:p>
      </dgm:t>
    </dgm:pt>
    <dgm:pt modelId="{3ADF8F94-54F7-40BB-8C26-66355F57561F}" type="sibTrans" cxnId="{8DD94485-0248-4338-B5AA-DD740A75F535}">
      <dgm:prSet/>
      <dgm:spPr/>
      <dgm:t>
        <a:bodyPr/>
        <a:lstStyle/>
        <a:p>
          <a:endParaRPr lang="en-US"/>
        </a:p>
      </dgm:t>
    </dgm:pt>
    <dgm:pt modelId="{BB68BCFF-9247-4CA1-9DB2-C6EE9B75BAD0}" type="pres">
      <dgm:prSet presAssocID="{07E13A8B-FDB9-43E0-850A-0CCB550FA05D}" presName="composite" presStyleCnt="0">
        <dgm:presLayoutVars>
          <dgm:chMax val="1"/>
          <dgm:dir/>
          <dgm:resizeHandles val="exact"/>
        </dgm:presLayoutVars>
      </dgm:prSet>
      <dgm:spPr/>
    </dgm:pt>
    <dgm:pt modelId="{4BCD910A-7DDB-4A22-98EC-A09B1562882E}" type="pres">
      <dgm:prSet presAssocID="{07E13A8B-FDB9-43E0-850A-0CCB550FA05D}" presName="radial" presStyleCnt="0">
        <dgm:presLayoutVars>
          <dgm:animLvl val="ctr"/>
        </dgm:presLayoutVars>
      </dgm:prSet>
      <dgm:spPr/>
    </dgm:pt>
    <dgm:pt modelId="{9BA8E8D9-7F97-4ADC-BC1B-1AEBDD412C3D}" type="pres">
      <dgm:prSet presAssocID="{805C4422-FD39-426D-8E22-7E0527DEF8CC}" presName="centerShape" presStyleLbl="vennNode1" presStyleIdx="0" presStyleCnt="1"/>
      <dgm:spPr/>
    </dgm:pt>
  </dgm:ptLst>
  <dgm:cxnLst>
    <dgm:cxn modelId="{A8E9A8A7-968B-4B07-9CF2-523FA278F719}" srcId="{07E13A8B-FDB9-43E0-850A-0CCB550FA05D}" destId="{C2F83BC6-08C5-4A88-8A48-7925CE08F752}" srcOrd="1" destOrd="0" parTransId="{3AAC2F3D-C036-406D-AFCF-8EB46EEB757B}" sibTransId="{0A12DD92-78DD-4EDC-B7CD-E9EAE9A02FD5}"/>
    <dgm:cxn modelId="{04AA653D-D7E0-4D78-B417-1DCAC9D7A16A}" srcId="{07E13A8B-FDB9-43E0-850A-0CCB550FA05D}" destId="{805C4422-FD39-426D-8E22-7E0527DEF8CC}" srcOrd="0" destOrd="0" parTransId="{4AB44C5F-ED80-443C-83BD-F8BE86CEB718}" sibTransId="{7B9B1DB1-0955-4045-A3A8-45845094B46E}"/>
    <dgm:cxn modelId="{DB0DF2FD-8730-4202-A629-AA75E3D40A62}" type="presOf" srcId="{07E13A8B-FDB9-43E0-850A-0CCB550FA05D}" destId="{BB68BCFF-9247-4CA1-9DB2-C6EE9B75BAD0}" srcOrd="0" destOrd="0" presId="urn:microsoft.com/office/officeart/2005/8/layout/radial3"/>
    <dgm:cxn modelId="{524776A7-CA1A-4DC8-ADBB-6F706DD72585}" type="presOf" srcId="{805C4422-FD39-426D-8E22-7E0527DEF8CC}" destId="{9BA8E8D9-7F97-4ADC-BC1B-1AEBDD412C3D}" srcOrd="0" destOrd="0" presId="urn:microsoft.com/office/officeart/2005/8/layout/radial3"/>
    <dgm:cxn modelId="{8DD94485-0248-4338-B5AA-DD740A75F535}" srcId="{07E13A8B-FDB9-43E0-850A-0CCB550FA05D}" destId="{A083AF3A-6E5B-4BB0-AAE9-A1AE18AF402D}" srcOrd="2" destOrd="0" parTransId="{2F17398B-76A4-47E9-8EF4-CB6782BD2813}" sibTransId="{3ADF8F94-54F7-40BB-8C26-66355F57561F}"/>
    <dgm:cxn modelId="{CE1F47FB-E84A-49CD-8371-5C793D81EF8B}" type="presParOf" srcId="{BB68BCFF-9247-4CA1-9DB2-C6EE9B75BAD0}" destId="{4BCD910A-7DDB-4A22-98EC-A09B1562882E}" srcOrd="0" destOrd="0" presId="urn:microsoft.com/office/officeart/2005/8/layout/radial3"/>
    <dgm:cxn modelId="{B2C8B079-FBBD-4E05-AD6F-C32810CF090C}" type="presParOf" srcId="{4BCD910A-7DDB-4A22-98EC-A09B1562882E}" destId="{9BA8E8D9-7F97-4ADC-BC1B-1AEBDD412C3D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8E8D9-7F97-4ADC-BC1B-1AEBDD412C3D}">
      <dsp:nvSpPr>
        <dsp:cNvPr id="0" name=""/>
        <dsp:cNvSpPr/>
      </dsp:nvSpPr>
      <dsp:spPr>
        <a:xfrm>
          <a:off x="2418515" y="0"/>
          <a:ext cx="5827010" cy="5827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Plenty of plant foods, such as fruit, vegetables, bread and other gain-based foods.</a:t>
          </a:r>
          <a:endParaRPr lang="en-US" sz="4000" kern="1200" dirty="0"/>
        </a:p>
      </dsp:txBody>
      <dsp:txXfrm>
        <a:off x="3271861" y="853346"/>
        <a:ext cx="4120318" cy="4120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79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7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254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31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134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80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09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2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3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3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9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5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3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C89E20-52E5-4D51-807C-5A8F6B0FCC6E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3F807A-8FDA-442B-91EA-9387DF58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6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tatic2.wikia.nocookie.net/__cb20120520152844/spongebob/images/0/04/Artificial_Teeths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1887"/>
            <a:ext cx="9144000" cy="87877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             </a:t>
            </a:r>
            <a:r>
              <a:rPr lang="en-US" sz="6000" b="1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T</a:t>
            </a:r>
            <a:r>
              <a:rPr lang="en-US" sz="6000" b="1" dirty="0" smtClean="0">
                <a:solidFill>
                  <a:srgbClr val="7030A0"/>
                </a:solidFill>
                <a:latin typeface="Bodoni MT Black" panose="02070A03080606020203" pitchFamily="18" charset="0"/>
              </a:rPr>
              <a:t>e</a:t>
            </a:r>
            <a:r>
              <a:rPr lang="en-US" sz="6000" b="1" dirty="0" smtClean="0">
                <a:solidFill>
                  <a:srgbClr val="FFC000"/>
                </a:solidFill>
                <a:latin typeface="Bodoni MT Black" panose="02070A03080606020203" pitchFamily="18" charset="0"/>
              </a:rPr>
              <a:t>e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Bodoni MT Black" panose="02070A03080606020203" pitchFamily="18" charset="0"/>
              </a:rPr>
              <a:t>t</a:t>
            </a:r>
            <a:r>
              <a:rPr lang="en-US" sz="6000" b="1" dirty="0" smtClean="0">
                <a:solidFill>
                  <a:srgbClr val="FF0066"/>
                </a:solidFill>
                <a:latin typeface="Bodoni MT Black" panose="02070A03080606020203" pitchFamily="18" charset="0"/>
              </a:rPr>
              <a:t>h !!</a:t>
            </a:r>
            <a:endParaRPr lang="en-US" sz="6000" b="1" dirty="0">
              <a:solidFill>
                <a:srgbClr val="FF0066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356" y="1472540"/>
            <a:ext cx="7738756" cy="49045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FF0000"/>
                </a:solidFill>
                <a:latin typeface="Charlemagne Std" panose="04020505060702020204" pitchFamily="82" charset="0"/>
              </a:rPr>
              <a:t>Teeth </a:t>
            </a:r>
            <a:r>
              <a:rPr lang="en-US" sz="4000" b="1" dirty="0">
                <a:solidFill>
                  <a:srgbClr val="FF0000"/>
                </a:solidFill>
                <a:latin typeface="Charlemagne Std" panose="04020505060702020204" pitchFamily="82" charset="0"/>
              </a:rPr>
              <a:t>are used to help break down food</a:t>
            </a:r>
            <a:r>
              <a:rPr lang="en-US" sz="4000" b="1" dirty="0" smtClean="0">
                <a:solidFill>
                  <a:srgbClr val="FF0000"/>
                </a:solidFill>
                <a:latin typeface="Charlemagne Std" panose="04020505060702020204" pitchFamily="82" charset="0"/>
              </a:rPr>
              <a:t>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Century Gothic" panose="020B0502020202020204" pitchFamily="34" charset="0"/>
                <a:ea typeface="Adobe Ming Std L" panose="02020300000000000000" pitchFamily="18" charset="-128"/>
              </a:rPr>
              <a:t>Humans </a:t>
            </a:r>
            <a:r>
              <a:rPr lang="en-US" sz="3200" b="1" dirty="0">
                <a:solidFill>
                  <a:srgbClr val="FFFF00"/>
                </a:solidFill>
                <a:latin typeface="Century Gothic" panose="020B0502020202020204" pitchFamily="34" charset="0"/>
                <a:ea typeface="Adobe Ming Std L" panose="02020300000000000000" pitchFamily="18" charset="-128"/>
              </a:rPr>
              <a:t>have a variety </a:t>
            </a:r>
            <a:r>
              <a:rPr lang="en-US" sz="3200" b="1" dirty="0" smtClean="0">
                <a:solidFill>
                  <a:srgbClr val="FFFF00"/>
                </a:solidFill>
                <a:latin typeface="Century Gothic" panose="020B0502020202020204" pitchFamily="34" charset="0"/>
                <a:ea typeface="Adobe Ming Std L" panose="02020300000000000000" pitchFamily="18" charset="-128"/>
              </a:rPr>
              <a:t>of </a:t>
            </a:r>
            <a:r>
              <a:rPr lang="en-US" sz="3200" b="1" dirty="0">
                <a:solidFill>
                  <a:srgbClr val="FFFF00"/>
                </a:solidFill>
                <a:latin typeface="Century Gothic" panose="020B0502020202020204" pitchFamily="34" charset="0"/>
                <a:ea typeface="Adobe Ming Std L" panose="02020300000000000000" pitchFamily="18" charset="-128"/>
              </a:rPr>
              <a:t>teeth including molars, premolars, canines and </a:t>
            </a:r>
            <a:r>
              <a:rPr lang="en-US" sz="3200" b="1" dirty="0" smtClean="0">
                <a:solidFill>
                  <a:srgbClr val="FFFF00"/>
                </a:solidFill>
                <a:latin typeface="Century Gothic" panose="020B0502020202020204" pitchFamily="34" charset="0"/>
                <a:ea typeface="Adobe Ming Std L" panose="02020300000000000000" pitchFamily="18" charset="-128"/>
              </a:rPr>
              <a:t>incisors</a:t>
            </a:r>
          </a:p>
          <a:p>
            <a:endParaRPr lang="en-US" sz="40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File:Artificial Teeth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307" y="1757547"/>
            <a:ext cx="3133892" cy="399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50598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69768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A816C0"/>
                </a:solidFill>
              </a:rPr>
              <a:t>      </a:t>
            </a:r>
            <a:endParaRPr lang="en-US" sz="7200" b="1" dirty="0">
              <a:solidFill>
                <a:srgbClr val="0070C0"/>
              </a:solidFill>
              <a:latin typeface="Bodoni MT Black" panose="02070A03080606020203" pitchFamily="18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12519" y="4025735"/>
            <a:ext cx="10580915" cy="238693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66"/>
                </a:solidFill>
                <a:effectLst/>
                <a:latin typeface="Bodoni MT Black" panose="02070A03080606020203" pitchFamily="18" charset="0"/>
              </a:rPr>
              <a:t>A snail’s mouth is no bigger than the head of a pin, but its tongue can have as many as 25,000 teeth! </a:t>
            </a:r>
            <a:endParaRPr lang="en-US" sz="4400" dirty="0">
              <a:solidFill>
                <a:srgbClr val="FF0066"/>
              </a:solidFill>
              <a:latin typeface="Bodoni MT Black" panose="02070A030806060202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468" y="225631"/>
            <a:ext cx="3530529" cy="2146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969" y="225630"/>
            <a:ext cx="3835729" cy="21465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05" y="2541320"/>
            <a:ext cx="10418217" cy="1080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40" y="225631"/>
            <a:ext cx="2580665" cy="214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82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350" y="166255"/>
            <a:ext cx="10925299" cy="1033153"/>
          </a:xfrm>
          <a:solidFill>
            <a:schemeClr val="tx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harlemagne Std" panose="04020505060702020204" pitchFamily="82" charset="0"/>
              </a:rPr>
              <a:t/>
            </a:r>
            <a:br>
              <a:rPr lang="en-US" b="1" dirty="0" smtClean="0">
                <a:latin typeface="Charlemagne Std" panose="04020505060702020204" pitchFamily="82" charset="0"/>
              </a:rPr>
            </a:br>
            <a:r>
              <a:rPr lang="en-US" b="1" dirty="0">
                <a:latin typeface="Charlemagne Std" panose="04020505060702020204" pitchFamily="82" charset="0"/>
              </a:rPr>
              <a:t/>
            </a:r>
            <a:br>
              <a:rPr lang="en-US" b="1" dirty="0">
                <a:latin typeface="Charlemagne Std" panose="04020505060702020204" pitchFamily="82" charset="0"/>
              </a:rPr>
            </a:br>
            <a:r>
              <a:rPr lang="en-US" b="1" dirty="0" smtClean="0">
                <a:latin typeface="Charlemagne Std" panose="04020505060702020204" pitchFamily="82" charset="0"/>
              </a:rPr>
              <a:t/>
            </a:r>
            <a:br>
              <a:rPr lang="en-US" b="1" dirty="0" smtClean="0">
                <a:latin typeface="Charlemagne Std" panose="04020505060702020204" pitchFamily="82" charset="0"/>
              </a:rPr>
            </a:br>
            <a:r>
              <a:rPr lang="en-US" b="1" dirty="0">
                <a:latin typeface="Charlemagne Std" panose="04020505060702020204" pitchFamily="82" charset="0"/>
              </a:rPr>
              <a:t/>
            </a:r>
            <a:br>
              <a:rPr lang="en-US" b="1" dirty="0">
                <a:latin typeface="Charlemagne Std" panose="04020505060702020204" pitchFamily="82" charset="0"/>
              </a:rPr>
            </a:br>
            <a:r>
              <a:rPr lang="en-US" b="1" dirty="0" smtClean="0">
                <a:latin typeface="Charlemagne Std" panose="04020505060702020204" pitchFamily="82" charset="0"/>
              </a:rPr>
              <a:t/>
            </a:r>
            <a:br>
              <a:rPr lang="en-US" b="1" dirty="0" smtClean="0">
                <a:latin typeface="Charlemagne Std" panose="04020505060702020204" pitchFamily="82" charset="0"/>
              </a:rPr>
            </a:br>
            <a:r>
              <a:rPr lang="en-US" b="1" dirty="0">
                <a:latin typeface="Charlemagne Std" panose="04020505060702020204" pitchFamily="82" charset="0"/>
              </a:rPr>
              <a:t/>
            </a:r>
            <a:br>
              <a:rPr lang="en-US" b="1" dirty="0">
                <a:latin typeface="Charlemagne Std" panose="04020505060702020204" pitchFamily="82" charset="0"/>
              </a:rPr>
            </a:br>
            <a:r>
              <a:rPr lang="en-US" b="1" dirty="0" smtClean="0">
                <a:latin typeface="Charlemagne Std" panose="04020505060702020204" pitchFamily="82" charset="0"/>
              </a:rPr>
              <a:t/>
            </a:r>
            <a:br>
              <a:rPr lang="en-US" b="1" dirty="0" smtClean="0">
                <a:latin typeface="Charlemagne Std" panose="04020505060702020204" pitchFamily="82" charset="0"/>
              </a:rPr>
            </a:br>
            <a:r>
              <a:rPr lang="en-US" b="1" dirty="0">
                <a:latin typeface="Charlemagne Std" panose="04020505060702020204" pitchFamily="82" charset="0"/>
              </a:rPr>
              <a:t/>
            </a:r>
            <a:br>
              <a:rPr lang="en-US" b="1" dirty="0">
                <a:latin typeface="Charlemagne Std" panose="04020505060702020204" pitchFamily="82" charset="0"/>
              </a:rPr>
            </a:br>
            <a:r>
              <a:rPr lang="en-US" sz="4900" b="1" dirty="0" smtClean="0">
                <a:solidFill>
                  <a:srgbClr val="0070C0"/>
                </a:solidFill>
                <a:latin typeface="Charlemagne Std" panose="04020505060702020204" pitchFamily="82" charset="0"/>
              </a:rPr>
              <a:t>How</a:t>
            </a:r>
            <a:r>
              <a:rPr lang="en-US" sz="4900" b="1" dirty="0" smtClean="0">
                <a:latin typeface="Charlemagne Std" panose="04020505060702020204" pitchFamily="82" charset="0"/>
              </a:rPr>
              <a:t> </a:t>
            </a: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latin typeface="Charlemagne Std" panose="04020505060702020204" pitchFamily="82" charset="0"/>
              </a:rPr>
              <a:t>to</a:t>
            </a:r>
            <a:r>
              <a:rPr lang="en-US" sz="4900" b="1" dirty="0" smtClean="0">
                <a:latin typeface="Charlemagne Std" panose="04020505060702020204" pitchFamily="82" charset="0"/>
              </a:rPr>
              <a:t> </a:t>
            </a:r>
            <a:r>
              <a:rPr lang="en-US" sz="4900" b="1" dirty="0" smtClean="0">
                <a:solidFill>
                  <a:srgbClr val="002060"/>
                </a:solidFill>
                <a:latin typeface="Charlemagne Std" panose="04020505060702020204" pitchFamily="82" charset="0"/>
              </a:rPr>
              <a:t>care</a:t>
            </a:r>
            <a:r>
              <a:rPr lang="en-US" sz="4900" b="1" dirty="0" smtClean="0">
                <a:latin typeface="Charlemagne Std" panose="04020505060702020204" pitchFamily="82" charset="0"/>
              </a:rPr>
              <a:t> </a:t>
            </a:r>
            <a:r>
              <a:rPr lang="en-US" sz="4900" b="1" dirty="0" smtClean="0">
                <a:solidFill>
                  <a:srgbClr val="FFC000"/>
                </a:solidFill>
                <a:latin typeface="Charlemagne Std" panose="04020505060702020204" pitchFamily="82" charset="0"/>
              </a:rPr>
              <a:t>for</a:t>
            </a:r>
            <a:r>
              <a:rPr lang="en-US" sz="4900" b="1" dirty="0" smtClean="0">
                <a:latin typeface="Charlemagne Std" panose="04020505060702020204" pitchFamily="82" charset="0"/>
              </a:rPr>
              <a:t> </a:t>
            </a:r>
            <a:r>
              <a:rPr lang="en-US" sz="4900" b="1" dirty="0" smtClean="0">
                <a:solidFill>
                  <a:srgbClr val="7030A0"/>
                </a:solidFill>
                <a:latin typeface="Charlemagne Std" panose="04020505060702020204" pitchFamily="82" charset="0"/>
              </a:rPr>
              <a:t>our</a:t>
            </a:r>
            <a:r>
              <a:rPr lang="en-US" sz="4900" b="1" dirty="0" smtClean="0">
                <a:latin typeface="Charlemagne Std" panose="04020505060702020204" pitchFamily="82" charset="0"/>
              </a:rPr>
              <a:t> </a:t>
            </a:r>
            <a:r>
              <a:rPr lang="en-US" sz="4900" b="1" dirty="0" smtClean="0">
                <a:solidFill>
                  <a:srgbClr val="C00000"/>
                </a:solidFill>
                <a:latin typeface="Charlemagne Std" panose="04020505060702020204" pitchFamily="82" charset="0"/>
              </a:rPr>
              <a:t>Teeth</a:t>
            </a:r>
            <a:r>
              <a:rPr lang="en-US" sz="4900" b="1" dirty="0" smtClean="0">
                <a:latin typeface="Charlemagne Std" panose="04020505060702020204" pitchFamily="82" charset="0"/>
              </a:rPr>
              <a:t> !!</a:t>
            </a:r>
            <a:endParaRPr lang="en-US" sz="4900" b="1" dirty="0">
              <a:latin typeface="Charlemagne Std" panose="04020505060702020204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349" y="1496290"/>
            <a:ext cx="10695711" cy="4358245"/>
          </a:xfrm>
        </p:spPr>
        <p:txBody>
          <a:bodyPr>
            <a:no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FFFF00"/>
                </a:solidFill>
                <a:latin typeface="Elephant" panose="02020904090505020303" pitchFamily="18" charset="0"/>
              </a:rPr>
              <a:t>Brush at least twice a day, after breakfast and before bedtime.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FFFF00"/>
                </a:solidFill>
                <a:latin typeface="Elephant" panose="02020904090505020303" pitchFamily="18" charset="0"/>
              </a:rPr>
              <a:t>Visit the dentist twice a year.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FFFF00"/>
                </a:solidFill>
                <a:latin typeface="Elephant" panose="02020904090505020303" pitchFamily="18" charset="0"/>
              </a:rPr>
              <a:t>Brush </a:t>
            </a:r>
            <a:r>
              <a:rPr lang="en-US" sz="4000" b="1" dirty="0">
                <a:solidFill>
                  <a:srgbClr val="FFFF00"/>
                </a:solidFill>
                <a:latin typeface="Elephant" panose="02020904090505020303" pitchFamily="18" charset="0"/>
              </a:rPr>
              <a:t>all of your teeth, not just the front ones</a:t>
            </a:r>
            <a:r>
              <a:rPr lang="en-US" sz="4000" b="1" dirty="0" smtClean="0">
                <a:solidFill>
                  <a:srgbClr val="FFFF00"/>
                </a:solidFill>
                <a:latin typeface="Elephant" panose="02020904090505020303" pitchFamily="18" charset="0"/>
              </a:rPr>
              <a:t>.</a:t>
            </a:r>
            <a:endParaRPr lang="en-US" sz="4000" b="1" dirty="0"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71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89" y="296883"/>
            <a:ext cx="11020301" cy="5973288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 smtClean="0">
                <a:solidFill>
                  <a:srgbClr val="FFFF00"/>
                </a:solidFill>
                <a:latin typeface="Engravers MT" panose="02090707080505020304" pitchFamily="18" charset="0"/>
              </a:rPr>
              <a:t>Avoid sugar and eat lots of fruits and vegetables and drink water</a:t>
            </a:r>
          </a:p>
          <a:p>
            <a:pPr algn="just"/>
            <a:r>
              <a:rPr lang="en-US" sz="4000" b="1" dirty="0" smtClean="0">
                <a:solidFill>
                  <a:srgbClr val="FFFF00"/>
                </a:solidFill>
                <a:latin typeface="Engravers MT" panose="02090707080505020304" pitchFamily="18" charset="0"/>
              </a:rPr>
              <a:t>Use only toothbrushes with soft bristles.</a:t>
            </a:r>
          </a:p>
          <a:p>
            <a:pPr algn="just"/>
            <a:r>
              <a:rPr lang="en-US" sz="4000" b="1" dirty="0" smtClean="0">
                <a:solidFill>
                  <a:srgbClr val="FFFF00"/>
                </a:solidFill>
                <a:latin typeface="Engravers MT" panose="02090707080505020304" pitchFamily="18" charset="0"/>
              </a:rPr>
              <a:t>Learn how to floss your teeth</a:t>
            </a:r>
            <a:r>
              <a:rPr lang="en-US" sz="4000" b="1" dirty="0" smtClean="0">
                <a:solidFill>
                  <a:srgbClr val="FFFF00"/>
                </a:solidFill>
                <a:latin typeface="Charlemagne Std" panose="04020505060702020204" pitchFamily="82" charset="0"/>
              </a:rPr>
              <a:t>.</a:t>
            </a:r>
          </a:p>
          <a:p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22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873829"/>
            <a:ext cx="10621097" cy="3728851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Graphite Std Light Wide" panose="03020302050602020204" pitchFamily="66" charset="0"/>
              </a:rPr>
              <a:t>Drink plenty of water after eating food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Graphite Std Light Wide" panose="030203020506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273132"/>
            <a:ext cx="4937655" cy="2600697"/>
          </a:xfrm>
        </p:spPr>
        <p:txBody>
          <a:bodyPr/>
          <a:lstStyle/>
          <a:p>
            <a:pPr algn="just"/>
            <a:r>
              <a:rPr lang="en-US" sz="4400" dirty="0" smtClean="0">
                <a:latin typeface="Engravers MT" panose="02090707080505020304" pitchFamily="18" charset="0"/>
              </a:rPr>
              <a:t>Good Eating Habits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462" y="273132"/>
            <a:ext cx="4666447" cy="290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901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3465509"/>
              </p:ext>
            </p:extLst>
          </p:nvPr>
        </p:nvGraphicFramePr>
        <p:xfrm>
          <a:off x="688769" y="486888"/>
          <a:ext cx="10664041" cy="5827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25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 rot="20120707">
            <a:off x="967242" y="2252792"/>
            <a:ext cx="8534400" cy="15070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sz="4400" dirty="0" smtClean="0">
                <a:solidFill>
                  <a:srgbClr val="002060"/>
                </a:solidFill>
                <a:latin typeface="Graphite Std Light Wide" panose="03020302050602020204" pitchFamily="66" charset="0"/>
              </a:rPr>
              <a:t>Thank you 4 watching”</a:t>
            </a:r>
            <a:endParaRPr lang="en-US" sz="4400" dirty="0">
              <a:solidFill>
                <a:srgbClr val="002060"/>
              </a:solidFill>
              <a:latin typeface="Graphite Std Light Wide" panose="03020302050602020204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06134" y="5128599"/>
            <a:ext cx="8534400" cy="1507067"/>
          </a:xfrm>
        </p:spPr>
        <p:txBody>
          <a:bodyPr/>
          <a:lstStyle/>
          <a:p>
            <a:r>
              <a:rPr lang="en-US" b="1" dirty="0" smtClean="0">
                <a:latin typeface="Jokerman" panose="04090605060D06020702" pitchFamily="82" charset="0"/>
              </a:rPr>
              <a:t>Josiah Thomas Sony – 3A</a:t>
            </a:r>
            <a:endParaRPr lang="en-US" b="1" dirty="0"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06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111</TotalTime>
  <Words>147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Adobe Ming Std L</vt:lpstr>
      <vt:lpstr>Arial</vt:lpstr>
      <vt:lpstr>Bodoni MT Black</vt:lpstr>
      <vt:lpstr>Century Gothic</vt:lpstr>
      <vt:lpstr>Charlemagne Std</vt:lpstr>
      <vt:lpstr>Elephant</vt:lpstr>
      <vt:lpstr>Engravers MT</vt:lpstr>
      <vt:lpstr>Graphite Std Light Wide</vt:lpstr>
      <vt:lpstr>Jokerman</vt:lpstr>
      <vt:lpstr>Wingdings 3</vt:lpstr>
      <vt:lpstr>Slice</vt:lpstr>
      <vt:lpstr>             Teeth !!</vt:lpstr>
      <vt:lpstr>      </vt:lpstr>
      <vt:lpstr>        How to care for our Teeth !!</vt:lpstr>
      <vt:lpstr>PowerPoint Presentation</vt:lpstr>
      <vt:lpstr>Drink plenty of water after eating food</vt:lpstr>
      <vt:lpstr>PowerPoint Presentation</vt:lpstr>
      <vt:lpstr>Josiah Thomas Sony – 3A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Teeth</dc:title>
  <dc:creator>Sony Thomas</dc:creator>
  <cp:lastModifiedBy>Sony Thomas</cp:lastModifiedBy>
  <cp:revision>14</cp:revision>
  <dcterms:created xsi:type="dcterms:W3CDTF">2013-12-15T16:49:50Z</dcterms:created>
  <dcterms:modified xsi:type="dcterms:W3CDTF">2013-12-15T18:40:51Z</dcterms:modified>
</cp:coreProperties>
</file>