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0" r:id="rId4"/>
    <p:sldId id="259" r:id="rId5"/>
    <p:sldId id="257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F1756-7E13-4BAC-9190-41C1B53A818C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74077-AA55-46E0-B09D-667F476F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3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4077-AA55-46E0-B09D-667F476FE4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6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93D36CD-68C6-4A4A-973E-C22AE2AEADE3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006-4A3A-4077-9415-42626817B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6CD-68C6-4A4A-973E-C22AE2AEADE3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006-4A3A-4077-9415-42626817B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6CD-68C6-4A4A-973E-C22AE2AEADE3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006-4A3A-4077-9415-42626817B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6CD-68C6-4A4A-973E-C22AE2AEADE3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006-4A3A-4077-9415-42626817B56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6CD-68C6-4A4A-973E-C22AE2AEADE3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006-4A3A-4077-9415-42626817B5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6CD-68C6-4A4A-973E-C22AE2AEADE3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006-4A3A-4077-9415-42626817B5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6CD-68C6-4A4A-973E-C22AE2AEADE3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006-4A3A-4077-9415-42626817B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6CD-68C6-4A4A-973E-C22AE2AEADE3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006-4A3A-4077-9415-42626817B5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6CD-68C6-4A4A-973E-C22AE2AEADE3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006-4A3A-4077-9415-42626817B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6CD-68C6-4A4A-973E-C22AE2AEADE3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006-4A3A-4077-9415-42626817B5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36CD-68C6-4A4A-973E-C22AE2AEADE3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5006-4A3A-4077-9415-42626817B5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93D36CD-68C6-4A4A-973E-C22AE2AEADE3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D0D5006-4A3A-4077-9415-42626817B5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383" y="1752600"/>
            <a:ext cx="6400800" cy="12954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 Black" panose="020B0A04020102020204" pitchFamily="34" charset="0"/>
              </a:rPr>
              <a:t>U.A.E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2" y="2944091"/>
            <a:ext cx="647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SHARJAH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6388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1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09700" y="1219200"/>
            <a:ext cx="6400800" cy="685800"/>
          </a:xfrm>
        </p:spPr>
        <p:txBody>
          <a:bodyPr/>
          <a:lstStyle/>
          <a:p>
            <a:r>
              <a:rPr lang="en-US" dirty="0" smtClean="0"/>
              <a:t>AJMAN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 DHABI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648075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2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Dubai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172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9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MADE: ABDULLAH HAMDY</a:t>
            </a:r>
            <a:endParaRPr lang="en-US" dirty="0"/>
          </a:p>
        </p:txBody>
      </p:sp>
      <p:pic>
        <p:nvPicPr>
          <p:cNvPr id="1026" name="Picture 2" descr="http://www.picgifs.com/graphics/t/thank-you/graphics-thank-you-68023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934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69</TotalTime>
  <Words>11</Words>
  <Application>Microsoft Office PowerPoint</Application>
  <PresentationFormat>On-screen Show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U.A.E</vt:lpstr>
      <vt:lpstr>SHARJAH</vt:lpstr>
      <vt:lpstr>AJMAN</vt:lpstr>
      <vt:lpstr>ABU DHABI</vt:lpstr>
      <vt:lpstr>Dubai</vt:lpstr>
      <vt:lpstr>MADE: ABDULLAH HAMDY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Mirvat Abdelfahim</dc:creator>
  <cp:lastModifiedBy>Mirvat Abdelfahim</cp:lastModifiedBy>
  <cp:revision>9</cp:revision>
  <dcterms:created xsi:type="dcterms:W3CDTF">2013-10-02T15:02:31Z</dcterms:created>
  <dcterms:modified xsi:type="dcterms:W3CDTF">2013-10-04T16:23:20Z</dcterms:modified>
</cp:coreProperties>
</file>