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6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597"/>
    <a:srgbClr val="0000FF"/>
    <a:srgbClr val="027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5" autoAdjust="0"/>
    <p:restoredTop sz="94660"/>
  </p:normalViewPr>
  <p:slideViewPr>
    <p:cSldViewPr>
      <p:cViewPr varScale="1">
        <p:scale>
          <a:sx n="46" d="100"/>
          <a:sy n="46" d="100"/>
        </p:scale>
        <p:origin x="91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E2F10D-5D3A-4B8D-8237-3B84FDE8453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B189FF-94A4-4CEB-A744-CD56C782C5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geek.com/what-is-a-whale.htm" TargetMode="External"/><Relationship Id="rId2" Type="http://schemas.openxmlformats.org/officeDocument/2006/relationships/hyperlink" Target="http://www.wisegeek.com/what-is-a-shark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segeek.com/what-is-a-filter-feeder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and how animals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Algerian" pitchFamily="82" charset="0"/>
              </a:rPr>
              <a:t>                         Feeding in animals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endParaRPr lang="en-US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incy\Pictures\Sc pics grade3\spon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2667000" cy="2590800"/>
          </a:xfrm>
          <a:prstGeom prst="rect">
            <a:avLst/>
          </a:prstGeom>
          <a:noFill/>
        </p:spPr>
      </p:pic>
      <p:pic>
        <p:nvPicPr>
          <p:cNvPr id="3075" name="Picture 3" descr="C:\Users\Jincy\Pictures\Sc pics grade3\imagesCA84PL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505200" cy="2085975"/>
          </a:xfrm>
          <a:prstGeom prst="rect">
            <a:avLst/>
          </a:prstGeom>
          <a:noFill/>
        </p:spPr>
      </p:pic>
      <p:pic>
        <p:nvPicPr>
          <p:cNvPr id="3076" name="Picture 4" descr="C:\Users\Jincy\Pictures\Sc pics grade3\moon jell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3200400" cy="2286000"/>
          </a:xfrm>
          <a:prstGeom prst="rect">
            <a:avLst/>
          </a:prstGeom>
          <a:noFill/>
        </p:spPr>
      </p:pic>
      <p:pic>
        <p:nvPicPr>
          <p:cNvPr id="3077" name="Picture 5" descr="C:\Users\Jincy\Pictures\Sc pics grade3\whale_shark_filt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-1066800"/>
            <a:ext cx="5257800" cy="4991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sponge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624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moon jellies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6172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Krill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3124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Whale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Dogs</a:t>
            </a:r>
            <a:r>
              <a:rPr lang="en-US" sz="2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cats, horses, cows, giraffes, sheep and people </a:t>
            </a:r>
            <a:r>
              <a:rPr lang="en-US" sz="2900" b="1" dirty="0" smtClean="0">
                <a:solidFill>
                  <a:srgbClr val="FB0597"/>
                </a:solidFill>
                <a:latin typeface="+mn-lt"/>
                <a:ea typeface="+mn-ea"/>
                <a:cs typeface="+mn-cs"/>
              </a:rPr>
              <a:t>chew</a:t>
            </a:r>
            <a:r>
              <a:rPr lang="en-US" sz="2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their food before they swallow it.</a:t>
            </a:r>
          </a:p>
        </p:txBody>
      </p:sp>
      <p:pic>
        <p:nvPicPr>
          <p:cNvPr id="1032" name="Picture 8" descr="http://t3.gstatic.com/images?q=tbn:ANd9GcRVTI5hks2T5yl1cIcbL3lqyi8yFueAuLQ3Z-qS-O6d1RYdrcpUy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800"/>
            <a:ext cx="2906486" cy="2057400"/>
          </a:xfrm>
          <a:prstGeom prst="rect">
            <a:avLst/>
          </a:prstGeom>
          <a:noFill/>
        </p:spPr>
      </p:pic>
      <p:pic>
        <p:nvPicPr>
          <p:cNvPr id="1026" name="Picture 2" descr="http://www.eatinghabits.org/wp-content/uploads/2010/12/giraff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2438400" cy="2335032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T2lQfgjw95FbS9dfyWQbtXGIXT1kdXZjNnfJnK9knvfFKL8D8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572000"/>
            <a:ext cx="2581275" cy="182880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Q0SK6E_jDobmv1LYxddP12NPOu1zUASce6sW1LyRzmX35DLxcZ9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057400"/>
            <a:ext cx="2466975" cy="2286000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hMSERQTExQWFRUVGBoaGRgYGBwbGhsaIBwYHB0bHhsYHSYiGhwjHR8YIC8gIycpLCwsGR8xNTAqNSYrLCkBCQoKDgwOGg8PGiwkHyQsLCwsLCwsLCwsLCwsLCwsLCwsLCwsLCwsLCwsLCwsLCwsLCwsLCwsLCwsLCwsLCwsLP/AABEIARkAswMBIgACEQEDEQH/xAAbAAACAwEBAQAAAAAAAAAAAAAEBQIDBgABB//EAEUQAAIBAgQDBQYEBQEFBwUAAAECEQMhAAQSMQVBURMiYXGBBjKRobHwQlLB0QcUI+HxYheCkrLSFRYkM1NywkNjg6Li/8QAGQEAAwEBAQAAAAAAAAAAAAAAAQIDAAQF/8QAJhEAAgICAgICAgIDAAAAAAAAAAECERIhAzFBURMiMmHR8UJDkf/aAAwDAQACEQMRAD8AT8Jzi6O8ZqMTYRJ2Ny17WFv0xKvxj+nMS1iVWYEkRJLeXxGIJwhaaMQVcjZoiAbW38+nxnCyuoVAwkozztYn8oPO17/rbyXBTdhDv516shalNYA8ue0i8frhbxZlDQSJEFlggAb2nnMzFrjrimnmKgZig7wB5fhiTvYbTtgepmQxLMSXjfxEATPhPwxaEKYBvwCtpWoSkhbwCoYSQJAYSbdLxg7P8S0dnB1MzAghdhIi2/p1HjjOU6upt2LkcrA82Fov0HM4Z1uIua1OoVIBaIKgvAgbfikR+98LONysxXxfhtR1FcICrC5BJM9T0nw8Zwv4cL6iRYzJn3hcRHM3F7Xww4lWZgiF2uFW66SRMERH4SOvI3vgNcwyI6ko0d33QYF9hAtNwZm3jikU8TBtVdZOliAikhZsG2O9pvv8L4hmqhVR/pv3jzaJtaecwOcnACZpUUkE6tpBsfAjof0xfmKTFFk/IggEDYxpYDw+eCoswTl1Vhq7okFtPQTEeJsTBAtHlijOaXLsO4gYWMlgs7TtaeZ3xbksxTp/1HpuVXuAWhmi/wD7YsYgzsYxdwnilMdoxAaobIhA0k9IBkTMwLEqBimO6MZ93Kj8SuGBHKImfEH3dsHcPqBRKamqsxJHLSotYe9LTPSBiOZzC1jLr2bmJ0CFECLrHd9DA6CMX5HM/wArUSoaepCxkXusyIcCzcwQBv6Yek9MzIVs+9auF7qljqvt8bxYTgkVxT0kxUhSNDXAm1pNzEAGLDlacFV86AtUpTDFqlmMFgoJju8oJUSIjSMKsw86795SVm1wTO+5Pjibik0kaydbOiV7oGkaTeSRO8SByiJH7U082uokiZ5mx38PHlGPagepDET03MX2udt7ee+J5LJlz2bK2qP6Y5MSwDINUAGCSI6YZcd9AbDspxsqQEmBLEbAMSIi5BAtsByw5q8eZXI7vnDLaDvJBif2xk8zlWVoEm9hN5MRPKYta2C6nEGWijElie7DAiw1SCfxXuN9sTfHsdSHx4koVt2p3BEzccu9IUDpfl6JOIzVYVPzMQDPJRfe8RYfAdMCp1KzMm28xcmN/pbli3L5oI8sJ2O+2+/X0i5G0Y0Y0Ndl4zZTuxt5/o2OxQ1RwY1AemOw1GD6/GdRDCw1bg3Ei+/7fhGGb0DUprTGltVwwO5BkGQLGZmJm+M1nKSho/CBy5nrePHB3CuJoiPrJLMNKgG4ABjfbcC18czhSTiJYLnsnoLKHaYgkGx6C243OBctw0lSSQscpufIfDB1MdrplSWG/eIJE7z5mPLyxPKZRzmBoCKQSwn3QFv7w3tEHnjoSlVIBH2eekrs9QiFAIJMRcgxaZO1v2xLO0ajVVdnsQStyIBMiJgJAgwOUb74W1asowMyzSxmzG8W6iT8cUrWEWB1CwkzaCNiMLhcm7CH1qzVdOpjExEGYuQSYg3tG9+WAAJcX3MTMCBbc3FuuNCvEssAab5b+ssLaoeyO5kg7GSYUgiYxXkOECohqoW1liVRUsoEk+8e8sRESeWOhcaWk0JkJKKSSApJnzMeQG454ur5mYRB3YGlQS1yBMTcSSTA52vh/wAA4eGptXpkdrTCs61BqQqTMNEsrEgCYjcYAy1DNZmqK9CmoKMCCgCIpXbexI8ZNueDKCjFNhi3J0gBaHbNTBcARptuDvMEgSbCx5eEkzPcMQCmtId+BJLbkSTHjtztIHib897KZt3ao4QuzSYdRJO8RYfe+I1/ZrMlwKdByOWkg9d4YgRMTMfHEXK+imEl4FCK1NwTbfe8HofS/kcRp5ghdB5QQbE/P0t4Y1yfw0zVQTUalS2OmSxHotvDfBA/higEtXY9Ypj6STg37NizLZeqNQMFlJDaAZnlv1J+E4EqVC2sC6odRPMgmBfrcWxr857EzTQU6w7kgK6aQZvdlJ59euFLUq1CnVyz0kBq9nLMO+ADZqcEBxcixxo1dglFolS4rlkyWlGPakgle8IIeZsdMaQomAZnCnN8aqPTSk0imgYQOrGQSSCbd3nyFxjjTRdStPaBiLABdOxPWdvKDbFH8oqENVVtGr3Zglb7H4fLFvkbWieKDc3kjS0Gm6kVO+vfDOBFldgBDGTa3vYrfNI1NaaQAA1RiQAdW2nU1zyjvbECJGC6ddjUp1HBpinVC92xXYqBrnbeDIjww2477PUamYo1lqJU7Vy1UJawLMbKQFgAKSpAkiMG1ToPoXcAqO7IdJcU+6okyZDEL3dgO9fo0DAvFMi+XYO49/VpGkjYwZVha/I4b8Yywy1XtVHeJDoGVXUH3uY5DvDmfoL7QVKFZFr09QqHQKiBdKa2DMWQyd9/HfzGnGg7TOy/a6V/rKJEwAxibxYR6csdhYnENIC6UMACTTUmBYXIvj3Eqj6Gs3+X/h7XWq6O6MpRwjb9CCQbraduY6YcezP8OaWWbta5Ss490ae6PGDuQZjH0L+XpOQTy6WwszqKWZJEz1jx9emOuOPok0zPZD2BytKqawBuGlW92CZgDkJ5GcfPPbOuEzFVqShUcghhMWESLW70W5zym30j2v4hoyxKuoJaIs0rdWBHTkcfNsirVS9HvFngKu/jO20RPK84jzcuLqJlEyjMWcwSSfW/ym9senKmdLKVO4kGW2soA+H1x9RyfsoFpdnUWkAHD6VGzCwlzv8ASScMsy6dqahQaidwJiQJ03OmYvETF8c3yRSvydEeKTPly+zObcA/y1WIE3gkeTGflGL+FcEzruVo06qae63ad1R4EtEWOy3v44+nUqrEGV7o68zH2cCZ3jhHLa0DphflKfCLsr7B0gP6x1SF1KCdwBI1GCUnYEbYd0uzUBVUBQIA5DwAFsZ/L+0war2Zm+02we7qGmecR+nnhZzlPseMFHoZqQzEaVAG9hfwkj6YKzGb0L3QBHoI/QeOM/QzwUd0yfP9PLDCjlS5V290XjqfvnhcvQ1ewinWZmWRE7E/sdvXFuYQarm+2xJPpyxeqFF7Tm1lXw/bC7L5lu0nUAeoG3qcVqtMTvaLCQljPXl+364D4llKGZpmm5ibqRYq35hex+R54YZ/LlQGuSSZMx8cLXBid/Pl++ElcGMkpI+c8Y4XUWq61Y7VR78R2o5N4sQDPlck4FqZRqhpsqhmG5JJBiAB3jBUQficfR+I8LTMKodRqSdJBjfdfX64w9bhgBZKh0kEahuQL963MDcdQMVhLLZzTg4sP4b7NLWNFHqKxzBLssFOzAkSYtAA2ERpiRyR5jh5pldPJmRmMBdaSSgab2g3/MBj6QPZChlqeSLOK4qVgpZZUFTBUwGIkMN1962+MznqjUs4y1qYalSzLOe7GoOF3XoUAHSSeuOl1jskrK+DZN1r0mzIqLRDoHZ1BW7Hs5DA6VLKRzHpGK/bfIilX7VEVaeplUCLmNQJAO1zHkLdfpuU9pBWVBRoLoBAgkWJkqwAN13MGCOkiMYb+JoDZ3LUqdEs506qUiGae6JU81FyeUYppRoFbsQZX2fLorFihYTBp1D6yOu/rjsa9ademAlTiL03UAFKSKUWwgAtcwIuec48wKgv7BbHGd9qyk6SdR6kx/w9P2xn8/xh6ramJO5iRA2AgfHpivieZmoC095h5CdpPKwwNd2VEW+1ha5+7+OOHkk26OmMUMsjw01SB+Ee83T9zjWcPyFOiulBpJuSTLNPjhXl8joKoJ0qdR3vAiT63jy6YMzFUq1jbqANjeQBz69YFpIOIrRZRotzg0+P1/v92wFUriwA+X1nEqmcnf0H9+mAM/xRaSlyNU2Uc2bpHlufLrhXvootFmbLsY1QNrYXZ2gY64or8UOoB2CsfwLcj++CsurNM/PCsZIyfHeFEQ4mARJHLocEw1ZwVeQqd4nnED5zGNfWyaFWRhZhHxxicoj0y9Mcqyq0cwbC/nisZWhX2aM5XUVF7fDzM88FZj2opoQuoSIEffhijPZ5aJKm5FyR+Uzt12xgcy+ou8NE/DzM4PGm2CbSR9Xp8fapBOw2jY+vTFSZmGmeewj9cYTgvEWVYk6RfVcwPygcp2nx6xjUZLPSoKAr1mAw2kMTZYPhO1rzgzb8gil4NXVzAeibEDltPlv+2E4cwRB+H7c8QokNuCfFj+hva+wi2IMpJ92N9pHPy5YWcskaMaZE1o8PvnjO+0wFRlZP/MAhwBuNgTHhaeYw54pV006jGe6pN+XT59f2nHcMzbFy4N5husRYfH643Gmtg5Wqod5TioZcrTLsxSqpZWFxoEKL2I8PE4t9o8wWd6rEEVV0kC5DKdVNgYmA3d3mDA5YVV8ursKhbSdzpi5E2BnwHxnBb8UVlCgEmSoMm3S3O4iP3xZzaqjmoY+zWfZlp1mE9mQikkFNUlrgQdoAa5BBnCTOcbd+LrXXSH1jTMkDuR6922JcNzbIatLWUQrq0iCpZTIUncc7ggx44GrVG/pZmEASuxBBJ12p9yN4hTeeZGOiPImkTa7C+JZ8Gq5amrMWMtG5548xTm8zmA5nsQeY1NY8+e+PMFxTfYtDXi2UK1ChgmTHmD3YHwNvHBnsxSH8yL7AuR6aR8zbEq9IVGJdQxvc3IMbi/vDE+DEgtU0hWZtIA93T70iesi02jHC5JrTOuG9Gir5oBoseZE79NueF+czpG4JHKOR3Y+XraeQMgHOZu99MgXEX9ZuvhBvyBwG2b1X1RpHj3QL73IaYsJvAuZxJHQ0FPVJkixJiSb+ttpPLodgYAWW4oprvrYBUgLNyW3Jttfc9APDEEzcm+kAWHhzYmPC1ugAwszlIU6msfjJDKfzaQWt03EfUGzpAY6o5vLqSVSXa8kXiYm/jhtRqAIWIgkbYCylRKimowUGJJ6AWHPl9jC2txntKjaAezQHvHw/f9cI16COGzJNz1wl48iqO1QXZqc/7pPzwVQzpIHLHnG0C5a3VT8xgRVSGfRka3E6jyGMg2nnEzil4IibHxtihzDFeV4xYkGD8fPHYlRzvY39n8sJBQgEc/G/d9R93xpstQC3HPp1iPiBa1ztYFQE3s4p0sYBQtotdrRuPy6ovyPnjRmmPWJI8Ov7nzxCctjxqixKzAWmPISRbvXHqNzY9Rix9tzfoZn0/U9cVh9yIBFyYm+4gc+Xp1nHurV3QSfUW+FvSfpgIZldfKsysjQQymJGxItcdLb4w2Wy7dm4DFammdMDvQWt1mFa4543na7GT4TcbGJnc+Hzwkz/AA0BhCKZqFvFdUTH+mZ8rTg546I8i6YmRAKaaoubz139BEC+K6mb1xo5A3v8YB3+GI52usOneYaj3v8AUIBEdIA/vgTK1SUKyAs7c5+z8MXatJkbC2oGmFdXbvA7xe3MDwYc+eKK8mmADYX262uPCJ9PLF+YzH9KiLaQIjmbnnHnimqe6SA0kjSTBAOzAn75YVfsBUc/U/DUKjoHgfAEY9wxy9KmyKTSYnStwLGABO+PcdFL2KOs87OoNMToIlW5rBnnecFiropp/qvExczbw8PIcsBV826AruxjlaCdiSetgPHlj3M5lSqsOSiTHj/yze8bHoI8yB0cXZHNVJEEk3n/AEzuWMnpG53NsA1OYI0neJsByBPwtcfLHtImOQI9djabGb7crDwB6pRJtEAb9Y5/H9x1xSqOkppVVBiJH1uo/wCr4nxxRnq8wel5E7nS0DykjEc0IE7Sfv4WxSj6ufX/AJkH0kYql5EfoNFZmRFUwDAa+5kkz4AAD/OGFFNCLTtNRizTGw5bXv8ATA/C8r2bsjaSIMTcETB35iMMMw4kEEXPTaI22ty9ZwsvQUGU6YZjtaAAPu2B+N1xoZPAgfviOVqtqOo7SYj9f8b4KqZBasCYmLjlNvhEnEumM3StmC4jlSrbXF/v6YHVhqU6oD9AWM+Q541/F+FaqyAEMCCJBB52kD4xvGA81SpjQ2imzp3UswBJCkAgHdACskyCyzyI6FyapnJOVPQXwdmVAAYYwVYUypba7qLSYG8GDe98GNxYhl1DT2ggqdUqykjyj3r9IwHVpLU0tswJJV9XZudPu97paSPG22BqHEzSVhV0FbhVBCyQYIUcuUahyOOJ/Zk1LRpGrqpEatJgqIMkncAAfmDCfDfE/wCZbTsAREkwxHwYAHw72FWUz7VWKQAtGyd6QAVQRv4Em95vvBMbM0wRqqLO25Yi/RRbyEfpi61o7IvKKbLRUaN5PSI+Qb98DV9LQWUyLRB/TfafqOWOq5qnPvj/AHgw6blgMQXNaSJi4gHrtG294uN74ElZpK0ZnimVVAVFrzvO/L0tivh1HUCFcLfulo2uDI5H98FcV4gtSqFgaV0gFR4ib/8AEfuAVQ4dTVASJAkkGDLeBE6dwI2sT53cqijjYBmsq1NQrU/ENyNtr9L+OCqSaskygCZMnYCCYB8+viMQzeZFWiYYnsmuCN5m88zFsecLrRQZo2Y2tdiBp8Tz+GFk3h+7AJ1zrKIg28cdiisIYgi4JHX588e46cUAdVM1FR23Ue6G6dPLDMPNFItvtBG55TMi217ciMKeJZGtqgU3Ej3ipC+J7ojpcYZcIy6rRKip2kGTpUqBImBqvbrbfHHqkW4n9qA8vWAYgyBII67W3A/Tywxr1u7EiT98/T7k4S1yRUOwkW88TGesZIHht8P2+xRxs6E6J5tvkDYfL7/bCx30nr9zgg5kMfXz+MgzH6YEzNTUFPw8oQffrh0hJM19RFZRNwR1j5g/4FsUPlI912AiLsSDfczuPKP1xdw1po09RJ7u3SIED4fdsWV6ZmxseV9+e37H9ufp0W7QJw/ieuabkJUpja4DRYQYN+fwOG+RzGow2kqzd6FNuRgFoFuQIBPhjO1ODh8wpILBu7pUd5m2Ahbxte3pfAlbiBpN2CBnDnQUedWrVFjN5Nt/7s4qT0czl9tj7h9B3VwgUsN5EhCAdPONTSORFiPJRnnrdqKwVyEb3SDqVgQpUwOdhsZkb4ZVcyaNLTXp6GJJggAxEiYm4gQdo5CJwt4RxYrSKBToQkM95JJBMFbxbYjnviW4qyD6GVWqrFUq66SvfQw907RG6gi893fzwFxjhq5fuoS2pjrCmRABJAJk2hu8eQiDi72q4lrp1xOo1nR6WlizKwgEKVJGkS5gXhYPQUVc92dJEIIsG0zpWY0sZJLQdoG+/kVDHa/4KNchkqf8ulUslAuW7Okzga4fTq1MBLcgDHUxabuHZrt0DpTAI7rATJPiCDpJ5xv0nBOW4JT4vl1FFitWkif03NrMdZUX94iQ0HoRGyDL8NVLHtTYAmatNZHWUHlE2jfFMP8AI6eLTHFZytjKnpEHn1NvTTz2nC7KcX/l81RrKocK86dgSe7z91pbc3mCep8fKV1QtSqsyflZhVU7WuTHLAGQzBbU5oaxtCvF1BaVk77WnBSrZTklSNpmfZrLZ2oMxkaio/e15d4EMR+CbC/La9umE/FMrWVQjVNR1QVRIKwDN7GIBFz/AGT5fKN2pgGyhyFnVAJnbb44dcR4cVKhKZaRZmJsIBJPeJFp6xg8jqRzX6MzxLLOgZihUEwYNpMHYeI+XpgVc9pBAjw8xz8QBPyw245STsRUNMoS0WfUNeoalIJtYE+OqxgHGZeqLzyFumLQ+0dikDnB1Pyx7gE0Ga4++vzx2LAPuLKzCDB9B9DOFfE8sVAMgzIsB58gL4a3m8eEYD46n9KQBYiY8bfG/wAsePFbH43UkYPjrxDdPPr9It6YCrP874N4vsfH9L/fnhblRqhT5Y9CHReXZEVMV1DsPOPgCMTqAaFYCJnxwO/L76/viglmx4IxNBI6GfMEn6YPy6TcfY8fD1jbphf7IVwKBkbM1/MA/vhmAkMWJ02tuL8otN+pi2OOX5NHSvxPKgkNVIRlTuhQpvIYd0sxGqPywJi3TEcMJ/mFKUxWgsUp1DZrHSDe5FjE3Kxj6NmcyulUUhUpreACTE94wd79MYf+R/8AEnsuz21KtUwLgkeFvEx154bjdRZyyjStk8jwirqLM+4BACkrDKYNhKhWhTA7u87Swy/AHoajpB1AWHeMm8gg6nUbg9PTHNxHNal7eo7mVKhWjvGzqCSdXIWETeZiTK3FaoBQhqaC5UAi15h2kkybQesXAiTcmyLZXkOG6+1LIqsFLIWUMdR0kllmSkA909bzgTiPA3LPUqvKSWNT8xJBJAJEXMdJJjBz8XqSTSqAgMs9kxCgN7sCAyjqTBLb+BOYr9pkypZnps2t+62pSC5X3bEMYAAgC14BIZZLQEZTLcWq0cwHy9Ts9EBWWQCAIBIbYHeCIvtjT5ztazPVFcuXOpuyqSsnfuSRHhpHrjJUaV9ROnUwAtz8P74Z59UIDNRNNj7tSm2pT6EyPRpHTljoaOnj0gbM1GQzZWn/AMykdIP/ALlFgfQeRwGubqsXCluZJA5GATawnrgvLUqmYqpS16iTALTIG5ue9HnjXj2aqBW0rRDMNwIgRtZRPrgSnGOmJyPwZXOZlkZWQkEiDB5CxB+WLW45Wqbu3refTwk4e0fY83mIP5mv4wV6/S2PP+6Dd9VdWZRBDARMWgxtI89jhHyQfZPXkyWZzjmmqMe6GmOfMfqcLa1EwB+aT88aPO+yFeQIUkjkTy5bYEb2azC+9TPhbr+uLx5IJaYLIcP4t2VNaehTHMhpkkk7MBzx2PTwLNf+k/8Aw47C/Ri2fURS9cUcQozSqR+WY8r/AKYJvyNvvfHpUm0+HhfHAiiez5pnGkqqnT3dUwJMzYT5fXASEo3eJaYiVgjeb89owy41SVH0Pp3NjMi9wCPu4wmokamVfc0g+AYRtPrj0o9FZE8l3qaRUiSYEbHx9cegf03ewZe6bW95b+e4w/8A4dcEy9egTVQsyMQO8QNLHeARcEG/jiHtPwBaOXqPR1QapDAmeeoR/wALD4YGayxEyPfZt5XMJz7MOPA6G5ecYNq1C1BTOw7wiZvAM7DbmcIfZPPgVKveWHoFRe+oBREfHD3+XmhGkt3QbRHvHqcSlpnRF2guvlapQjWpkRAAJ5QDGxPib9cKaeTGntGYsDThYAAt3oaYO0xeDA5YZVq9GorMAC2iI3IaNt45HztzwtoFazU1UqXKFSn4iYKiSCogyI57+GEVkeVvoHpMxSWWkoqCFXsxJI8QIItuT588AlpXtSABpI0jvHWDAsZlYInyAwRlqypTYs2g6iGAYKov+XSxm1iCRviJeUUapFiGdie6D+WBYR5ePWqRBFlClURWLsI030KBzB0kwBp8BO3hiyjxJ6cS9JA6RdTCgg2kKYO073G+JvXkVDKd6wlZWDMzAkdFA+VoVZ3J6aAqqdMd2FfUouYBBMyQGPTed8Bfbsw39qshVRqLNcMV0OGDqWMGzqI5ix/uVlV9KMzaSwMQsgGeZjfZsW0OMvSoGkb0mZWKfkYgHUsgwZG3PwN8BVmEH8Qdu7B3N4/5sUSpUWXRsvYrhLLqr1AgkFUjfcSfkR6HGjzFQrpVQGZzA6cr/fTEcxTVEKgqGVYABuPLFNRT/wCGdrbyfvwxyS+ztiPbL6Tvq0soIPNQRHibbYjSgVMwSdIBBJPmfr+2LWC2XUCWsBJv5xgGpw4vUrBSRBmOp5Dy3wEvZsQyiWYFoAX8IvqI6m+LB3vjyP74qov2gJgBtmHMH9sWNTbCNbDj+yRvz+Rx2KWyrTsfSMdhaDj+y5VB2HwP30xIn4euIKACYbxxO8DrG/TAEsyftZS1FtIEiDsDyFvW2MFmc0xuDEdP2GPp3G6XebVN4+nXGA45w6Kixs5A8jYfPHbwy8M6JL6pmu/h+jinUMwCEG257zMPTUBjRcQyXa5erSJHfU30wdYupnqDGCcvk1pUxTQABdtvucTggiRqvzI/b5455SuVnMfGOEZwivTJC3YAnSOdsfQ68zMlfTGD4xkhSzdSmNlqwPKZ38j8sb3NtvO/9/v7Bx0c26Z18PTFmZcEhSRc3JAN/MCfDrJtGJ0KaHMuuXpI9QICGFQrpaw1axp/EfdiRHUHFWbqgi9oFhceQEePL9pww9hqIRcxVkSSBedgNV+dyfpidumxeZaFGTmrWdq4pFQWDPoCLItqldMkkcxG89MTzeToip2qNr7Tu6HhjA1AuCJW50gCdpMbQTlMzOmkqU3FR1LESAUuCrE7BiLGSZHkcZv2k481WvUYKEhmAUCAl9l6C33ODBuWkcw79gaXbVndhK01BCkSNRkLbwufOMIs5xYkFAiDvlp03vEgz4hSOhGNl/D7KaMs1Rv/AKjne0gW+urHca9iKVZu0VzSZrkhdSk9YtB52ODmlJ2Oj58uYIJO87zecP8A2S9n6uYqJWZAtGm2octRBBgdbgSdrRvh3w32CoUyGqv2p/CCNK+qySfp541VOsukAAiwgARA5CP0GNLmXUTMlVoqzGUUsbn9ziVVZgMsjmDy+/DFT1Adiw8Db62x4HjqR5/c45rBRKnRVJKKJPOfpO2PTWUEmwZ99zMdeQxCnWmfTwx2oEm0+k7YNs1HJVp6y0AMbarid/Tlvi1W9fX+2I9oNgInzxWXNhEeX9/pgXZkWFvA/LHYr/mfL5/pjsbRqPARE39P2jHpvsSPC8/5xUH5xE+pxX25bkbGLiB5ienhONRqYLxhgIOw+7eXljOPkhVrURaDVUkkwSFJJjztjQcRUkiQJFt/1jy8frhTmHK5jLqIntF1XtJBCr6SSfMeOKw0df8Aro1rMBf1xFcyQSbRzsReP2wG1KqCYdQJ3Nx6jrviXZFlIZ1Ei5XedrDz64kczjXkwHtTT/8AHv8A6mRviF/WcaTP1JJ3j9PuPucJPaijGeAJkxT389rYZ5onUQLk+X62A3ubb8px1S6iX4umAZxhplthy+g84n0k87u/ZPMMuSqsOtRpJ6KBYemM/niIidW8Haepk3PLl0k7YecOHZ8KZiN6bkH/ANzGPqMCS+tfsXlMrwjjPZKRA2JkmSTAgAHa0jx+WE2olp3xKtv5YO4DkxUzNJDsXE+QufkDi+KjbJH0/hlHsqCUxPdVREjfmQPOT8cFUyx5zO02PT0/tiCovSI8B18iPh+uOk6riV5z3Y8rT9OePOu2Z14I0kqmDqsNxbn9L4sR+WkkffIYsNQCCOR5b+eI6tXe5W9fLGBfsmpIIIsP90el8V1Uabi282j9L4kp7pJaJ5ix9dWJFrb7WPOfhafhvjAsp7LuwJ8YP7c97Y9bK8gTA6G/rM45b3ERzP7x63xIVd7/AHf+/wAMYOTOpqFGnfzNztiEwbqec38bb3xYak8p8fpiBqengevSwxhSLVBza/iRP0x5jmqEcqZ8/wDGOwKDiysmwKtcki7W9SCcSUObG88+XyPXFyUiFI5R5+NybGfPnjwpFz8p26bxhgq26EmZZtTlheTeYAHQW/aeuAFok1qNlgVENtRuGm94vh0acsZjw2/XA+Yy5aTMEbEW8ucjFLo7sdUOnojckA8pMCMA1OI5ZReqsA+6Ij6XH64wVSudRDE6tjqJJt5+OK6NW/39J/TFFwnnuTDvaKsr54MpDKRSAI+fznDRcqSSepsNyfCJF/CQOc2GE3DaPaZqmTcC8dYBIF+pw9rUHqDQjIPzagdRm5A7pEdb38t2lqkdXD+NinMkQ5He5M591eigizt4KNI8TfBvtBmxT4blqQN3Cz4qAW25X0/PC32grCnFM1NTILKoUqnrA0+UHCnP1Tppi9h+gwyjdCcj2Bt88aD2Aoas3P5abn4wv64zTvfGj9inqh6hoortpEqdyuoTHrBPgJ2BxSf4sm2fQ6jgACbG3h/mMW6ZUQRbbnHxwrXjppsUr0zRaBNgVBbqR7vWDeL4NZA3MMp6GBtyI63x57TQlllNgPja/r6Ymxvv43kdefPnivTqFwLW96fkPWwxa1MR6QLbWwFYSowJM+Q0/Le95tiunmAZiw8QJ8PsYsN1kCQRMjbrFj9zimpnAPwPtYXG3gBb0wRki+jewaPDef0xYzxPzgD7GA0zoN9JHr0+vPbBFKvPuiLXvt58ufyxjNP0c9YCQYvymL+gxGhXBYWPzMfvidLVMaxEGCDfeYjY23x455OZk77TAFh8CcAQqqkSbL/w/wD849xNmkmT8WA+WOwTbPBU6SOt+eIZ2gXWJaeoO3xscTUExt6Eb9Z+98eSwuCI8efI4xk6YuHD66CNVNxy1AyfMDUPXAn8vmxI7Ban/wCRY/8A2jwvGNADJnw3n9Lx1xWqjp/fDZFPlkJW9lVqUlUwKoBJZdiTe5MzHX98JK3slmBsFafyt++NuFB+nIHry+7Y5lAsJm+8/Xl+2GjySRLsx/DeFvTqNrBEJAtzYid+gEf5xfxHiD01v24XqoWovxKkj1J88PMyhLAT3UHQTPn5el8L6+VBk39DHxaPqThs7ezt4o1AwOZrl2uwM8wgWfExiWZQiBvGHvEuDqASqjVOreSQLn0jwGEhYE46otPojKLT2AvTvht7O5ns3JiDYhhuIMW5c8BtSEnnhplf5enTBOp6gOp1IIGm0AGQZIJkzyPhJntUI1oYce4h2zoWdyYurGweTNha4AvExAMxOKMjn6tFgabRzsbHzBscPeIcPSqlCpCaVPZvofv3AZQzR32E7kT+lOb4XTdEFPsqZ7vdEms06RqILWAkWtN4nEVVUSphvDfadXjtNNJ5jlB32O43w8XvJ3WBAEggyPpE25YwbcHOzOiEkgFwQCASLk2UmJgnY+IGAsyTSJTtFZd5R5Xn5YR8SfQcj6WFadwIE2nflsMe026mZ/XHz3hvG3pEBHlZuh2PX/ONzkeKU6oApwDEx05wV8+c4nOGJrsImOU8txOJ1GEGQRz897WvvjqrknYnY9InrPM+OK6aarybE2kcrEG22JmJGnvDWHn/AI6DFFXLsBdgoJsRH6898WmqJiOW8WHzj75Yg2U1c/h/bn4YHYUzzsTzqN6Anyx2OpxG7/EDy3GOw1hOCA3iIuNx9m/jtj1GMACw+cC+OerpHu2JAkiImBMY9LAXYxewO/QxtMbYApYeZItfwjqevLmBgemwBAABjZpi538zi0zNib3kLGOUEwQ3xmZty+/TBCj00r3kR1NvoL/YxTVqgFjqlRJIIMbXg3gbfe175gxK3jZZ3tyBIJ+HTFdQ20uABB5xIIiNv8XxtDRBFrqwjc/f+fjgfM1A/Pa9vK3ny3xSeE1EKinpCxA1uSxubG3S0/XF+f7cqqikWMgQCIjmQTaPhhq2da5okKmWSVBmZBubn9cYbivDexruinugyPI3+UkemNu+YrldPYaZkA6lifP7sMeZTgqhQ1dVdyVEsO6eQgX5k78yfDDwng9k+acZLXZh+H8Kq1mPZqzelh64Nf2eqC1UEaAW1C4K7kSLSJJHmR0xu9CKDZaYAPSABvIEfWbY6rxVKcy0aSJMMynnEKpiJgk23tii5XJnOY/I5ZqT0RSILKyswB7ysTABBF9IEGzDvMDg/hmal8waijvKX16ZdWVhGmQeYiOUYLzGboM8LQps5B0tpKg8pGkKRzEjpgo5UVFUqdNREYOCw2tJEgawLSCLStzq1YMmmhBNxXJvUqh9Q01o75PdDwSwsDb09LRgNeGK+hEJ7VgLGApJIgCTaR3rj+2lqZxCVBpgQukaVUqe6e0BbT3ZLG4O42gQcw2TZGaO4AYGtlBHgbi/gMLGTlpAZDOZA0gAzg1DOpAD3I5Ftp8sQy1QiIOkjYg/K3XF7UneO+rHae0W/pMnHn/Z14NZFPhLGbWt3Zv+bFVfkAy4R7UMhC1Lgn3h70+PUb401NQ/eSACZkQZne4O/LGTp8IdwezPdAOpm1KbXkWAki+kztY40OQyYy+kKGlxLT3YETMG1+gB3GIckUnoYLpB9mi9iBG3W5kT+/XFjJHImx8t5t8ueA8lnEq3VXWS0eKg+95Yu1DWbwbRFpnlzm46j5YiFFhok3AJHmf+oY7Femnzcz4BR9Yx2GGsJddu9OowLgSRMQOYH1wtTiASFBLMGKgBlYarkAnkItYE72scErmEZgVK+73WAk78oBAvvM+XPGd4tw6tRbtFdSzVO6AJYtefegbE2UHflhcbYl+jToxNgpUixkbnwMAxY3A3JxZQSEkAjnIF/OCLHc/HGR4fxJ1SS7zTcgajJVSF3kwBqAgEgdZwf/2yO0YvWUcwEgkExMttNrgx4QMNXgKHookixLT13EXm31OPezCWG59fOYJHxvhElNqh7RNZ0osB3GkMfeBRVnkRuY07bYZZbO09I1mGJANjAYGADPeF+bR4xcYFUDaL3ypYySCQfDy3bY/O+JtS0xa1pg+t7X5z54hSqMWLaYELKkATG5i503IkHfyxYVCgsxAUc2OkDpJJnoLjyxqGbtAmYEqKqNpYA6g6kAjqQe8o3G28chi/tNYQk+8AYgzsLfW/98AcWya0iGRlcsGKsJKGATYqYPpva+KOBcSDFmqqVCnvuwMoIgGSDJmLX3mABOMovoUaLkkRwzKKjSG0kwq2szC/hpUiNztuLmTSoDuT2hN6bsdbTeQD707g92Tbecdxbj1NncURAFQwyAzpsYA5bm033ttjq+UZ1phqaqasswLswgxvJ7oAgkbAz1xSTWLRioJTq9p3dbhSQdQUAchYb7zflG2J5jLvTDMQIDBLAqqqVbUoYgbBU297VYzgLs2pamRVgMqzBKrBI/DYS2mASIkbxfynW1pUisSB3qum6qVgCFYSwJtFr78sZJ0Y9yeWcU9HIFhIIMGJIBjbaQPe2jHleAqrWGkhQruCurSAYJqC0kaAJEWjmRjmz6sp9yGqAypiBIU9zYMYmxjvjxGBsxVSu1IVxDEawLgBb7iwaSB5cuYwu0zEs9w5xLZeoXUWCwHJESxkKIEbg9fEDCapWK2ekk+KFP8AkKz/AHxpqJVgDIsW0iDpkAATJ7p6xY6rAb4OqutI6XUKAgDq2wBFlEi/W5/vRczMZjheYhtQQAaSY75BO2xMAn83Ixh9l+IVasd0N3gO0CgGpsR7wa5UiwIAAvFsE1M2ApIIbTyECPIDw8h8LK8o5UJUAZqfKbKC0llHekqW0m48JthZSy3QaoMyGVUgklm2PuqZ3uCDBW+kEC3wxe7IGVwDDSkJqNyYkztcET5+GJPnQKYGoF2IBPSWBtEwACvkIvihsuexpuCDU08gIVzcmNr96/IsbYW7CHT/AKj6N/cY7CkZp1sUUkcywk+JAWB5DbHYWmLYZmKa0Pf1GmSO8zEwwgiSTIFgZPpFhgHjPCkqA1O00kwFDKRe8aO9KzEyFJ2tvIyVmbUrVtdM6nkgEEqFBUJJJsAY2InF2e4xRp1EKsGUghXWbyFJZlAlTJCzvY3th1vpGFvDKDIC9GHctLO2qYEaiATG43M+nNk/YrLCmroVD3JaRB7rSdw0iPEbcxeG0FRKjakA16UqKjuLgGy0iCpMqLg3BuDimvnaTEp7mkKXY6Q7PqudJBZlgiEtEczdmpgGdNhUUilVNKafu2YLbcqFNp3sbNYxEUoewYozg1SwDaKcKw0yLOVmBABUAb77YDzObUFlVSqKx7RjYQQFDQdlklQI6xe2IUc+Jy8V0ImFVx3UYzDNbrpBAJgASdhh/FUGx/l83SaiB3nfbVBSppJLEWVgBIMifHmJ97RadPvsQJENr99Wtpg2afzCI6DAmWqitT0P2tNgdTRTQ6onUSq6dSFtTXmZJI54UZriqHQ9UsUYs70wpRQ3IqdViQqki1iORxnBPoxoatVhSb/yyqPpco8aBAIN0IPdMQIknrELe1dqdU0YdEIH9XSVUl5JssTCpvJvBmwWjK5lVIWnLQwYUtJCRYBgNU2kMTuZEbRgz/vMf5hqSUaamn2gWYLEBKhklgTBI2FvE82g7VsyCM7U7PvuR21YgnQilC8iTqZSdjJuBJ23AHfiLrTp02fuuIDsmoXBYqAhHILOrkxwJlfbeuzMz1qxVgdKUmhkgiDpWAQBNoEzyGGOW9o2ga69WoGErNIBtMGyh1YsxtBBgQZbkNipO/4DVlGpkpVBANRGWCG7zamAKhGnVJNgDq2vaQt4rWBpHs4oB41KKfdLTUAUkb2B3EEieeLv5ynUOrUKcMCVLC4JuqQTYEKgmCWUEnBvG8iQa5ZXelUdiSigaGLM6EkzpN7HSdU4EU12gAXCuE1qZZnp9qGDaiAFUAm7f1IBUiDMHwHdnF2VXUKlMwxoqNQW63IN2Uag2rV3QeZmSCcKk4nV7WnSKkOs6EUlu+VhLkkkhipjw2GG9TgeXy3ezTnWQCaNIkSQGuzzN5JIU8zc4VwybMFUuJBCdJVyxuFJIBi8S5K20xHXrEC18ypIprWUVXfV3l1KsxEECxO42i8gE4N/mVAzITL5dBUUqwUFqik3s5YiRBOm4m58UfDKGUBY1arR2bXXuydJiGIOqSAoW0bXkzPFdXZmNKfDjUpozViJmRsZvfwmdhy+AFfhaUVLPWaCRAFNIlQSOcxvPkPA4YcFzauoIpFNC6QpAWBE2YnvXvtgtqQYzoC2idIJ9AT4+p9Maxq1YsoZsmkacKJBcsU1aBEjYQCfzHlsbjHlTiaUq/ZlnUtoNMkKU0kWPdEkMQpHQTcWwTU4Gpckm7ASSZkDaBAHxBwpb2OUtqNZmtaYnwvseQ3FhgqMfJqY2y3aMilny6kgWZ0n1vad/XHYrr+zVJmJlrmTDLE8+XXHuEqIgop1SWaroUXhFmGVhsxEzpbU4K8pnqcSo8HUiWZdVwe6YBv3hpKmY67fXWf7KM5Al8uWHeDBnF+jA0iGA5Gxtte0f9lOfNQMauXCzMB6nh/9v/G+Lvjn0jGWy9ejQ1Bl1qzqjkgmpLQwAAMKDc+/Nh0jFGezVLS6U/6mlg1KpSIAgqDpYAQsEwDFpjljXP8AwkzpUntMvrnuqGcJpO5bTTkttaI6nljxP4O5paTJ2tBi1zOoAHUD/wCmSQQNO42Fr2K45ejGA4dWrEoFGtIuquQFJY3MEd4A+7abHxw+SmulKQVp1sUcppBkgMFIYMJCzPpYxjWD+Fua1I2vLgqANQkTuBIWmJgHqPTBX+zbMw0vSqEspAZ2VQBMwq04Bn4xfAlGbekYytHiVfSHFTUsaWZxfWdXugGVN9IBsYm5OA6vswddMmo70dILMwgbWbvSHgaU5EAL4Y2eV/hhmATralpE6VV3AJJJk6UWCDEAEAC3KcdT/hnme1Vy9MACCBVqG0RYFPqT8sDGa6RjPJkE1J2WpYRDYhCwE90SO8AsyTYyYwryaCs6vUZqY7QMzbnSNLmTGoqGvYR3gdlxuK38NsyNfZtRh4JDM4IhgQoIQ6VAEW6mQcVt/DXNaqbg5caYkamM3M3NK1rd0L5YZQmlpBMzV4Bl6a1ISpV7xNwvdXTr1BCy61gmZaYX0xnE4U7rTtrUyNYsSAzMQASYHvbxJubC/wBJo/w0zYYO1SgWhlJDOCVM2nRJgEj19Df/ALPs3J1NSPMf1KgMwANkgLbl+uNXIukY+ZcP4crv27E9krqoEKikr0AYFgoBOmAGJEkAscMsv7T5zt9FKk1R1mAEl3v3lqEW0xMRYdTEY2uZ/hZVeS5pOIC9nrdUIBLElghZdRLSBfxvanhv8Ns+lTUXy6U51CnSeoFJE6UM0/dJgHwGxxdRtK0YUe0+eoZdw9NFXNVVMDWCV1AagonSGO087xvjIU872mZfSyJSJpozVZVlNlYnWN9WtiN46cvo1f8AhXmK9Hssz/LMdQZXplldZB1QxpmZMG4v4QMeH+ENU1DVLUWYTCGShJaSTqpmDuZAmY2wrVqqD2Z5uIUamYrijWUlFLUqrKAGgTUkBBLLcho6+BwtzPs/mK71TlqX9EoAzK6aXYCW95hz6c5jbG+o/wANa0aGFDsy6uyK0EkNqPe7CSPwxa3PE3/hvXWoTT7FVkxLvq0nkTo2g9eW98RwknaQD55wDt3bXU1ETLat+eqQf9RJjnvyxpgHkRUsJsVj5jnH3vjRD+HuYn3qUc+88ze86fLl8cW0/YGsogGlHizH/wCFvLAcJt3Q9pIzqUi28nVyBkeHWPlju1K2a09LgDxgfd73xoU9hcyCb0YP+tx/8MWp7C1x+NCY31N9AkfW+F+KXo2Xgya1rWDEf7v647GvHsTX5tS+Lf8ATjsb4pejXH0bnHY7HY9MQ7A/EKTtScUzpcqdJ6NFvScEY7GMZJuHcS0AiqpcEyC3dIGl1Hu82DUz/pM4LymQziVpap2lFdgWhmgGCbcy7T4UU640WOxjGSo8EzmrWXIcAKCXkle0BOqBHu6oAttAWwWNfg+dqAlnZWNNlAFWIOnLwZAi7pVvy1jqca7HuMYzVPhucNRi1VgnaEgBwO7FbSBYxBNEERB0k3uWHpcKzoElnJKoGAqwSFqVSYJnSzKyGQT7rCdsazHHGMZKvwbPOomoO0VlYPqGi1NgdK6e6ZJBbxmDEYNzmVzbMxWVBQBQKogQW1A927MNMNy62voMdjGMqeE54gntWBg6R2m3dcqG7tyG7ME84PImdOUMi9ryI8ovyi/xxZjsYxlM9wGrUrVXNJYJWAGEVEFSizK83LMEIAPdAtHeJwMnsrX1JZQNDAnVdQUrKKStEhe+n4SJWeQGNpjw4xjK5bgeaUUAppolOox7MgSFNtRNPSpYDVFvxTJIwuT2SzIpIsLKk2JQy/ZovaN3IYagTtrhjeTjd47GMJeDcNdK9eo6BC5MaWGkrqYgkblyDJLbbAAC7vHY7GMdjsdjsYx2Ox2OxjH/2Q=="/>
          <p:cNvSpPr>
            <a:spLocks noChangeAspect="1" noChangeArrowheads="1"/>
          </p:cNvSpPr>
          <p:nvPr/>
        </p:nvSpPr>
        <p:spPr bwMode="auto">
          <a:xfrm>
            <a:off x="63500" y="-1292225"/>
            <a:ext cx="1704975" cy="2676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hMSERQTExQWFRUVGBoaGRgYGBwbGhsaIBwYHB0bHhsYHSYiGhwjHR8YIC8gIycpLCwsGR8xNTAqNSYrLCkBCQoKDgwOGg8PGiwkHyQsLCwsLCwsLCwsLCwsLCwsLCwsLCwsLCwsLCwsLCwsLCwsLCwsLCwsLCwsLCwsLCwsLP/AABEIARkAswMBIgACEQEDEQH/xAAbAAACAwEBAQAAAAAAAAAAAAAEBQIDBgABB//EAEUQAAIBAgQDBQYEBQEFBwUAAAECEQMhAAQSMQVBURMiYXGBBjKRobHwQlLB0QcUI+HxYheCkrLSFRYkM1NywkNjg6Li/8QAGQEAAwEBAQAAAAAAAAAAAAAAAQIDAAQF/8QAJhEAAgICAgICAgIDAAAAAAAAAAECERIhAzFBURMiMmHR8UJDkf/aAAwDAQACEQMRAD8AT8Jzi6O8ZqMTYRJ2Ny17WFv0xKvxj+nMS1iVWYEkRJLeXxGIJwhaaMQVcjZoiAbW38+nxnCyuoVAwkozztYn8oPO17/rbyXBTdhDv516shalNYA8ue0i8frhbxZlDQSJEFlggAb2nnMzFrjrimnmKgZig7wB5fhiTvYbTtgepmQxLMSXjfxEATPhPwxaEKYBvwCtpWoSkhbwCoYSQJAYSbdLxg7P8S0dnB1MzAghdhIi2/p1HjjOU6upt2LkcrA82Fov0HM4Z1uIua1OoVIBaIKgvAgbfikR+98LONysxXxfhtR1FcICrC5BJM9T0nw8Zwv4cL6iRYzJn3hcRHM3F7Xww4lWZgiF2uFW66SRMERH4SOvI3vgNcwyI6ko0d33QYF9hAtNwZm3jikU8TBtVdZOliAikhZsG2O9pvv8L4hmqhVR/pv3jzaJtaecwOcnACZpUUkE6tpBsfAjof0xfmKTFFk/IggEDYxpYDw+eCoswTl1Vhq7okFtPQTEeJsTBAtHlijOaXLsO4gYWMlgs7TtaeZ3xbksxTp/1HpuVXuAWhmi/wD7YsYgzsYxdwnilMdoxAaobIhA0k9IBkTMwLEqBimO6MZ93Kj8SuGBHKImfEH3dsHcPqBRKamqsxJHLSotYe9LTPSBiOZzC1jLr2bmJ0CFECLrHd9DA6CMX5HM/wArUSoaepCxkXusyIcCzcwQBv6Yek9MzIVs+9auF7qljqvt8bxYTgkVxT0kxUhSNDXAm1pNzEAGLDlacFV86AtUpTDFqlmMFgoJju8oJUSIjSMKsw86795SVm1wTO+5Pjibik0kaydbOiV7oGkaTeSRO8SByiJH7U082uokiZ5mx38PHlGPagepDET03MX2udt7ee+J5LJlz2bK2qP6Y5MSwDINUAGCSI6YZcd9AbDspxsqQEmBLEbAMSIi5BAtsByw5q8eZXI7vnDLaDvJBif2xk8zlWVoEm9hN5MRPKYta2C6nEGWijElie7DAiw1SCfxXuN9sTfHsdSHx4koVt2p3BEzccu9IUDpfl6JOIzVYVPzMQDPJRfe8RYfAdMCp1KzMm28xcmN/pbli3L5oI8sJ2O+2+/X0i5G0Y0Y0Ndl4zZTuxt5/o2OxQ1RwY1AemOw1GD6/GdRDCw1bg3Ei+/7fhGGb0DUprTGltVwwO5BkGQLGZmJm+M1nKSho/CBy5nrePHB3CuJoiPrJLMNKgG4ABjfbcC18czhSTiJYLnsnoLKHaYgkGx6C243OBctw0lSSQscpufIfDB1MdrplSWG/eIJE7z5mPLyxPKZRzmBoCKQSwn3QFv7w3tEHnjoSlVIBH2eekrs9QiFAIJMRcgxaZO1v2xLO0ajVVdnsQStyIBMiJgJAgwOUb74W1asowMyzSxmzG8W6iT8cUrWEWB1CwkzaCNiMLhcm7CH1qzVdOpjExEGYuQSYg3tG9+WAAJcX3MTMCBbc3FuuNCvEssAab5b+ssLaoeyO5kg7GSYUgiYxXkOECohqoW1liVRUsoEk+8e8sRESeWOhcaWk0JkJKKSSApJnzMeQG454ur5mYRB3YGlQS1yBMTcSSTA52vh/wAA4eGptXpkdrTCs61BqQqTMNEsrEgCYjcYAy1DNZmqK9CmoKMCCgCIpXbexI8ZNueDKCjFNhi3J0gBaHbNTBcARptuDvMEgSbCx5eEkzPcMQCmtId+BJLbkSTHjtztIHib897KZt3ao4QuzSYdRJO8RYfe+I1/ZrMlwKdByOWkg9d4YgRMTMfHEXK+imEl4FCK1NwTbfe8HofS/kcRp5ghdB5QQbE/P0t4Y1yfw0zVQTUalS2OmSxHotvDfBA/higEtXY9Ypj6STg37NizLZeqNQMFlJDaAZnlv1J+E4EqVC2sC6odRPMgmBfrcWxr857EzTQU6w7kgK6aQZvdlJ59euFLUq1CnVyz0kBq9nLMO+ADZqcEBxcixxo1dglFolS4rlkyWlGPakgle8IIeZsdMaQomAZnCnN8aqPTSk0imgYQOrGQSSCbd3nyFxjjTRdStPaBiLABdOxPWdvKDbFH8oqENVVtGr3Zglb7H4fLFvkbWieKDc3kjS0Gm6kVO+vfDOBFldgBDGTa3vYrfNI1NaaQAA1RiQAdW2nU1zyjvbECJGC6ddjUp1HBpinVC92xXYqBrnbeDIjww2477PUamYo1lqJU7Vy1UJawLMbKQFgAKSpAkiMG1ToPoXcAqO7IdJcU+6okyZDEL3dgO9fo0DAvFMi+XYO49/VpGkjYwZVha/I4b8Yywy1XtVHeJDoGVXUH3uY5DvDmfoL7QVKFZFr09QqHQKiBdKa2DMWQyd9/HfzGnGg7TOy/a6V/rKJEwAxibxYR6csdhYnENIC6UMACTTUmBYXIvj3Eqj6Gs3+X/h7XWq6O6MpRwjb9CCQbraduY6YcezP8OaWWbta5Ss490ae6PGDuQZjH0L+XpOQTy6WwszqKWZJEz1jx9emOuOPok0zPZD2BytKqawBuGlW92CZgDkJ5GcfPPbOuEzFVqShUcghhMWESLW70W5zym30j2v4hoyxKuoJaIs0rdWBHTkcfNsirVS9HvFngKu/jO20RPK84jzcuLqJlEyjMWcwSSfW/ym9senKmdLKVO4kGW2soA+H1x9RyfsoFpdnUWkAHD6VGzCwlzv8ASScMsy6dqahQaidwJiQJ03OmYvETF8c3yRSvydEeKTPly+zObcA/y1WIE3gkeTGflGL+FcEzruVo06qae63ad1R4EtEWOy3v44+nUqrEGV7o68zH2cCZ3jhHLa0DphflKfCLsr7B0gP6x1SF1KCdwBI1GCUnYEbYd0uzUBVUBQIA5DwAFsZ/L+0war2Zm+02we7qGmecR+nnhZzlPseMFHoZqQzEaVAG9hfwkj6YKzGb0L3QBHoI/QeOM/QzwUd0yfP9PLDCjlS5V290XjqfvnhcvQ1ewinWZmWRE7E/sdvXFuYQarm+2xJPpyxeqFF7Tm1lXw/bC7L5lu0nUAeoG3qcVqtMTvaLCQljPXl+364D4llKGZpmm5ibqRYq35hex+R54YZ/LlQGuSSZMx8cLXBid/Pl++ElcGMkpI+c8Y4XUWq61Y7VR78R2o5N4sQDPlck4FqZRqhpsqhmG5JJBiAB3jBUQficfR+I8LTMKodRqSdJBjfdfX64w9bhgBZKh0kEahuQL963MDcdQMVhLLZzTg4sP4b7NLWNFHqKxzBLssFOzAkSYtAA2ERpiRyR5jh5pldPJmRmMBdaSSgab2g3/MBj6QPZChlqeSLOK4qVgpZZUFTBUwGIkMN1962+MznqjUs4y1qYalSzLOe7GoOF3XoUAHSSeuOl1jskrK+DZN1r0mzIqLRDoHZ1BW7Hs5DA6VLKRzHpGK/bfIilX7VEVaeplUCLmNQJAO1zHkLdfpuU9pBWVBRoLoBAgkWJkqwAN13MGCOkiMYb+JoDZ3LUqdEs506qUiGae6JU81FyeUYppRoFbsQZX2fLorFihYTBp1D6yOu/rjsa9ademAlTiL03UAFKSKUWwgAtcwIuec48wKgv7BbHGd9qyk6SdR6kx/w9P2xn8/xh6ramJO5iRA2AgfHpivieZmoC095h5CdpPKwwNd2VEW+1ha5+7+OOHkk26OmMUMsjw01SB+Ee83T9zjWcPyFOiulBpJuSTLNPjhXl8joKoJ0qdR3vAiT63jy6YMzFUq1jbqANjeQBz69YFpIOIrRZRotzg0+P1/v92wFUriwA+X1nEqmcnf0H9+mAM/xRaSlyNU2Uc2bpHlufLrhXvootFmbLsY1QNrYXZ2gY64or8UOoB2CsfwLcj++CsurNM/PCsZIyfHeFEQ4mARJHLocEw1ZwVeQqd4nnED5zGNfWyaFWRhZhHxxicoj0y9Mcqyq0cwbC/nisZWhX2aM5XUVF7fDzM88FZj2opoQuoSIEffhijPZ5aJKm5FyR+Uzt12xgcy+ou8NE/DzM4PGm2CbSR9Xp8fapBOw2jY+vTFSZmGmeewj9cYTgvEWVYk6RfVcwPygcp2nx6xjUZLPSoKAr1mAw2kMTZYPhO1rzgzb8gil4NXVzAeibEDltPlv+2E4cwRB+H7c8QokNuCfFj+hva+wi2IMpJ92N9pHPy5YWcskaMaZE1o8PvnjO+0wFRlZP/MAhwBuNgTHhaeYw54pV006jGe6pN+XT59f2nHcMzbFy4N5husRYfH643Gmtg5Wqod5TioZcrTLsxSqpZWFxoEKL2I8PE4t9o8wWd6rEEVV0kC5DKdVNgYmA3d3mDA5YVV8ursKhbSdzpi5E2BnwHxnBb8UVlCgEmSoMm3S3O4iP3xZzaqjmoY+zWfZlp1mE9mQikkFNUlrgQdoAa5BBnCTOcbd+LrXXSH1jTMkDuR6922JcNzbIatLWUQrq0iCpZTIUncc7ggx44GrVG/pZmEASuxBBJ12p9yN4hTeeZGOiPImkTa7C+JZ8Gq5amrMWMtG5548xTm8zmA5nsQeY1NY8+e+PMFxTfYtDXi2UK1ChgmTHmD3YHwNvHBnsxSH8yL7AuR6aR8zbEq9IVGJdQxvc3IMbi/vDE+DEgtU0hWZtIA93T70iesi02jHC5JrTOuG9Gir5oBoseZE79NueF+czpG4JHKOR3Y+XraeQMgHOZu99MgXEX9ZuvhBvyBwG2b1X1RpHj3QL73IaYsJvAuZxJHQ0FPVJkixJiSb+ttpPLodgYAWW4oprvrYBUgLNyW3Jttfc9APDEEzcm+kAWHhzYmPC1ugAwszlIU6msfjJDKfzaQWt03EfUGzpAY6o5vLqSVSXa8kXiYm/jhtRqAIWIgkbYCylRKimowUGJJ6AWHPl9jC2txntKjaAezQHvHw/f9cI16COGzJNz1wl48iqO1QXZqc/7pPzwVQzpIHLHnG0C5a3VT8xgRVSGfRka3E6jyGMg2nnEzil4IibHxtihzDFeV4xYkGD8fPHYlRzvY39n8sJBQgEc/G/d9R93xpstQC3HPp1iPiBa1ztYFQE3s4p0sYBQtotdrRuPy6ovyPnjRmmPWJI8Ov7nzxCctjxqixKzAWmPISRbvXHqNzY9Rix9tzfoZn0/U9cVh9yIBFyYm+4gc+Xp1nHurV3QSfUW+FvSfpgIZldfKsysjQQymJGxItcdLb4w2Wy7dm4DFammdMDvQWt1mFa4543na7GT4TcbGJnc+Hzwkz/AA0BhCKZqFvFdUTH+mZ8rTg546I8i6YmRAKaaoubz139BEC+K6mb1xo5A3v8YB3+GI52usOneYaj3v8AUIBEdIA/vgTK1SUKyAs7c5+z8MXatJkbC2oGmFdXbvA7xe3MDwYc+eKK8mmADYX262uPCJ9PLF+YzH9KiLaQIjmbnnHnimqe6SA0kjSTBAOzAn75YVfsBUc/U/DUKjoHgfAEY9wxy9KmyKTSYnStwLGABO+PcdFL2KOs87OoNMToIlW5rBnnecFiropp/qvExczbw8PIcsBV826AruxjlaCdiSetgPHlj3M5lSqsOSiTHj/yze8bHoI8yB0cXZHNVJEEk3n/AEzuWMnpG53NsA1OYI0neJsByBPwtcfLHtImOQI9djabGb7crDwB6pRJtEAb9Y5/H9x1xSqOkppVVBiJH1uo/wCr4nxxRnq8wel5E7nS0DykjEc0IE7Sfv4WxSj6ufX/AJkH0kYql5EfoNFZmRFUwDAa+5kkz4AAD/OGFFNCLTtNRizTGw5bXv8ATA/C8r2bsjaSIMTcETB35iMMMw4kEEXPTaI22ty9ZwsvQUGU6YZjtaAAPu2B+N1xoZPAgfviOVqtqOo7SYj9f8b4KqZBasCYmLjlNvhEnEumM3StmC4jlSrbXF/v6YHVhqU6oD9AWM+Q541/F+FaqyAEMCCJBB52kD4xvGA81SpjQ2imzp3UswBJCkAgHdACskyCyzyI6FyapnJOVPQXwdmVAAYYwVYUypba7qLSYG8GDe98GNxYhl1DT2ggqdUqykjyj3r9IwHVpLU0tswJJV9XZudPu97paSPG22BqHEzSVhV0FbhVBCyQYIUcuUahyOOJ/Zk1LRpGrqpEatJgqIMkncAAfmDCfDfE/wCZbTsAREkwxHwYAHw72FWUz7VWKQAtGyd6QAVQRv4Em95vvBMbM0wRqqLO25Yi/RRbyEfpi61o7IvKKbLRUaN5PSI+Qb98DV9LQWUyLRB/TfafqOWOq5qnPvj/AHgw6blgMQXNaSJi4gHrtG294uN74ElZpK0ZnimVVAVFrzvO/L0tivh1HUCFcLfulo2uDI5H98FcV4gtSqFgaV0gFR4ib/8AEfuAVQ4dTVASJAkkGDLeBE6dwI2sT53cqijjYBmsq1NQrU/ENyNtr9L+OCqSaskygCZMnYCCYB8+viMQzeZFWiYYnsmuCN5m88zFsecLrRQZo2Y2tdiBp8Tz+GFk3h+7AJ1zrKIg28cdiisIYgi4JHX588e46cUAdVM1FR23Ue6G6dPLDMPNFItvtBG55TMi217ciMKeJZGtqgU3Ej3ipC+J7ojpcYZcIy6rRKip2kGTpUqBImBqvbrbfHHqkW4n9qA8vWAYgyBII67W3A/Tywxr1u7EiT98/T7k4S1yRUOwkW88TGesZIHht8P2+xRxs6E6J5tvkDYfL7/bCx30nr9zgg5kMfXz+MgzH6YEzNTUFPw8oQffrh0hJM19RFZRNwR1j5g/4FsUPlI912AiLsSDfczuPKP1xdw1po09RJ7u3SIED4fdsWV6ZmxseV9+e37H9ufp0W7QJw/ieuabkJUpja4DRYQYN+fwOG+RzGow2kqzd6FNuRgFoFuQIBPhjO1ODh8wpILBu7pUd5m2Ahbxte3pfAlbiBpN2CBnDnQUedWrVFjN5Nt/7s4qT0czl9tj7h9B3VwgUsN5EhCAdPONTSORFiPJRnnrdqKwVyEb3SDqVgQpUwOdhsZkb4ZVcyaNLTXp6GJJggAxEiYm4gQdo5CJwt4RxYrSKBToQkM95JJBMFbxbYjnviW4qyD6GVWqrFUq66SvfQw907RG6gi893fzwFxjhq5fuoS2pjrCmRABJAJk2hu8eQiDi72q4lrp1xOo1nR6WlizKwgEKVJGkS5gXhYPQUVc92dJEIIsG0zpWY0sZJLQdoG+/kVDHa/4KNchkqf8ulUslAuW7Okzga4fTq1MBLcgDHUxabuHZrt0DpTAI7rATJPiCDpJ5xv0nBOW4JT4vl1FFitWkif03NrMdZUX94iQ0HoRGyDL8NVLHtTYAmatNZHWUHlE2jfFMP8AI6eLTHFZytjKnpEHn1NvTTz2nC7KcX/l81RrKocK86dgSe7z91pbc3mCep8fKV1QtSqsyflZhVU7WuTHLAGQzBbU5oaxtCvF1BaVk77WnBSrZTklSNpmfZrLZ2oMxkaio/e15d4EMR+CbC/La9umE/FMrWVQjVNR1QVRIKwDN7GIBFz/AGT5fKN2pgGyhyFnVAJnbb44dcR4cVKhKZaRZmJsIBJPeJFp6xg8jqRzX6MzxLLOgZihUEwYNpMHYeI+XpgVc9pBAjw8xz8QBPyw245STsRUNMoS0WfUNeoalIJtYE+OqxgHGZeqLzyFumLQ+0dikDnB1Pyx7gE0Ga4++vzx2LAPuLKzCDB9B9DOFfE8sVAMgzIsB58gL4a3m8eEYD46n9KQBYiY8bfG/wAsePFbH43UkYPjrxDdPPr9It6YCrP874N4vsfH9L/fnhblRqhT5Y9CHReXZEVMV1DsPOPgCMTqAaFYCJnxwO/L76/viglmx4IxNBI6GfMEn6YPy6TcfY8fD1jbphf7IVwKBkbM1/MA/vhmAkMWJ02tuL8otN+pi2OOX5NHSvxPKgkNVIRlTuhQpvIYd0sxGqPywJi3TEcMJ/mFKUxWgsUp1DZrHSDe5FjE3Kxj6NmcyulUUhUpreACTE94wd79MYf+R/8AEnsuz21KtUwLgkeFvEx154bjdRZyyjStk8jwirqLM+4BACkrDKYNhKhWhTA7u87Swy/AHoajpB1AWHeMm8gg6nUbg9PTHNxHNal7eo7mVKhWjvGzqCSdXIWETeZiTK3FaoBQhqaC5UAi15h2kkybQesXAiTcmyLZXkOG6+1LIqsFLIWUMdR0kllmSkA909bzgTiPA3LPUqvKSWNT8xJBJAJEXMdJJjBz8XqSTSqAgMs9kxCgN7sCAyjqTBLb+BOYr9pkypZnps2t+62pSC5X3bEMYAAgC14BIZZLQEZTLcWq0cwHy9Ts9EBWWQCAIBIbYHeCIvtjT5ztazPVFcuXOpuyqSsnfuSRHhpHrjJUaV9ROnUwAtz8P74Z59UIDNRNNj7tSm2pT6EyPRpHTljoaOnj0gbM1GQzZWn/AMykdIP/ALlFgfQeRwGubqsXCluZJA5GATawnrgvLUqmYqpS16iTALTIG5ue9HnjXj2aqBW0rRDMNwIgRtZRPrgSnGOmJyPwZXOZlkZWQkEiDB5CxB+WLW45Wqbu3refTwk4e0fY83mIP5mv4wV6/S2PP+6Dd9VdWZRBDARMWgxtI89jhHyQfZPXkyWZzjmmqMe6GmOfMfqcLa1EwB+aT88aPO+yFeQIUkjkTy5bYEb2azC+9TPhbr+uLx5IJaYLIcP4t2VNaehTHMhpkkk7MBzx2PTwLNf+k/8Aw47C/Ri2fURS9cUcQozSqR+WY8r/AKYJvyNvvfHpUm0+HhfHAiiez5pnGkqqnT3dUwJMzYT5fXASEo3eJaYiVgjeb89owy41SVH0Pp3NjMi9wCPu4wmokamVfc0g+AYRtPrj0o9FZE8l3qaRUiSYEbHx9cegf03ewZe6bW95b+e4w/8A4dcEy9egTVQsyMQO8QNLHeARcEG/jiHtPwBaOXqPR1QapDAmeeoR/wALD4YGayxEyPfZt5XMJz7MOPA6G5ecYNq1C1BTOw7wiZvAM7DbmcIfZPPgVKveWHoFRe+oBREfHD3+XmhGkt3QbRHvHqcSlpnRF2guvlapQjWpkRAAJ5QDGxPib9cKaeTGntGYsDThYAAt3oaYO0xeDA5YZVq9GorMAC2iI3IaNt45HztzwtoFazU1UqXKFSn4iYKiSCogyI57+GEVkeVvoHpMxSWWkoqCFXsxJI8QIItuT588AlpXtSABpI0jvHWDAsZlYInyAwRlqypTYs2g6iGAYKov+XSxm1iCRviJeUUapFiGdie6D+WBYR5ePWqRBFlClURWLsI030KBzB0kwBp8BO3hiyjxJ6cS9JA6RdTCgg2kKYO073G+JvXkVDKd6wlZWDMzAkdFA+VoVZ3J6aAqqdMd2FfUouYBBMyQGPTed8Bfbsw39qshVRqLNcMV0OGDqWMGzqI5ix/uVlV9KMzaSwMQsgGeZjfZsW0OMvSoGkb0mZWKfkYgHUsgwZG3PwN8BVmEH8Qdu7B3N4/5sUSpUWXRsvYrhLLqr1AgkFUjfcSfkR6HGjzFQrpVQGZzA6cr/fTEcxTVEKgqGVYABuPLFNRT/wCGdrbyfvwxyS+ztiPbL6Tvq0soIPNQRHibbYjSgVMwSdIBBJPmfr+2LWC2XUCWsBJv5xgGpw4vUrBSRBmOp5Dy3wEvZsQyiWYFoAX8IvqI6m+LB3vjyP74qov2gJgBtmHMH9sWNTbCNbDj+yRvz+Rx2KWyrTsfSMdhaDj+y5VB2HwP30xIn4euIKACYbxxO8DrG/TAEsyftZS1FtIEiDsDyFvW2MFmc0xuDEdP2GPp3G6XebVN4+nXGA45w6Kixs5A8jYfPHbwy8M6JL6pmu/h+jinUMwCEG257zMPTUBjRcQyXa5erSJHfU30wdYupnqDGCcvk1pUxTQABdtvucTggiRqvzI/b5455SuVnMfGOEZwivTJC3YAnSOdsfQ68zMlfTGD4xkhSzdSmNlqwPKZ38j8sb3NtvO/9/v7Bx0c26Z18PTFmZcEhSRc3JAN/MCfDrJtGJ0KaHMuuXpI9QICGFQrpaw1axp/EfdiRHUHFWbqgi9oFhceQEePL9pww9hqIRcxVkSSBedgNV+dyfpidumxeZaFGTmrWdq4pFQWDPoCLItqldMkkcxG89MTzeToip2qNr7Tu6HhjA1AuCJW50gCdpMbQTlMzOmkqU3FR1LESAUuCrE7BiLGSZHkcZv2k481WvUYKEhmAUCAl9l6C33ODBuWkcw79gaXbVndhK01BCkSNRkLbwufOMIs5xYkFAiDvlp03vEgz4hSOhGNl/D7KaMs1Rv/AKjne0gW+urHca9iKVZu0VzSZrkhdSk9YtB52ODmlJ2Oj58uYIJO87zecP8A2S9n6uYqJWZAtGm2octRBBgdbgSdrRvh3w32CoUyGqv2p/CCNK+qySfp541VOsukAAiwgARA5CP0GNLmXUTMlVoqzGUUsbn9ziVVZgMsjmDy+/DFT1Adiw8Db62x4HjqR5/c45rBRKnRVJKKJPOfpO2PTWUEmwZ99zMdeQxCnWmfTwx2oEm0+k7YNs1HJVp6y0AMbarid/Tlvi1W9fX+2I9oNgInzxWXNhEeX9/pgXZkWFvA/LHYr/mfL5/pjsbRqPARE39P2jHpvsSPC8/5xUH5xE+pxX25bkbGLiB5ienhONRqYLxhgIOw+7eXljOPkhVrURaDVUkkwSFJJjztjQcRUkiQJFt/1jy8frhTmHK5jLqIntF1XtJBCr6SSfMeOKw0df8Aro1rMBf1xFcyQSbRzsReP2wG1KqCYdQJ3Nx6jrviXZFlIZ1Ei5XedrDz64kczjXkwHtTT/8AHv8A6mRviF/WcaTP1JJ3j9PuPucJPaijGeAJkxT389rYZ5onUQLk+X62A3ubb8px1S6iX4umAZxhplthy+g84n0k87u/ZPMMuSqsOtRpJ6KBYemM/niIidW8Haepk3PLl0k7YecOHZ8KZiN6bkH/ANzGPqMCS+tfsXlMrwjjPZKRA2JkmSTAgAHa0jx+WE2olp3xKtv5YO4DkxUzNJDsXE+QufkDi+KjbJH0/hlHsqCUxPdVREjfmQPOT8cFUyx5zO02PT0/tiCovSI8B18iPh+uOk6riV5z3Y8rT9OePOu2Z14I0kqmDqsNxbn9L4sR+WkkffIYsNQCCOR5b+eI6tXe5W9fLGBfsmpIIIsP90el8V1Uabi282j9L4kp7pJaJ5ix9dWJFrb7WPOfhafhvjAsp7LuwJ8YP7c97Y9bK8gTA6G/rM45b3ERzP7x63xIVd7/AHf+/wAMYOTOpqFGnfzNztiEwbqec38bb3xYak8p8fpiBqengevSwxhSLVBza/iRP0x5jmqEcqZ8/wDGOwKDiysmwKtcki7W9SCcSUObG88+XyPXFyUiFI5R5+NybGfPnjwpFz8p26bxhgq26EmZZtTlheTeYAHQW/aeuAFok1qNlgVENtRuGm94vh0acsZjw2/XA+Yy5aTMEbEW8ucjFLo7sdUOnojckA8pMCMA1OI5ZReqsA+6Ij6XH64wVSudRDE6tjqJJt5+OK6NW/39J/TFFwnnuTDvaKsr54MpDKRSAI+fznDRcqSSepsNyfCJF/CQOc2GE3DaPaZqmTcC8dYBIF+pw9rUHqDQjIPzagdRm5A7pEdb38t2lqkdXD+NinMkQ5He5M591eigizt4KNI8TfBvtBmxT4blqQN3Cz4qAW25X0/PC32grCnFM1NTILKoUqnrA0+UHCnP1Tppi9h+gwyjdCcj2Bt88aD2Aoas3P5abn4wv64zTvfGj9inqh6hoortpEqdyuoTHrBPgJ2BxSf4sm2fQ6jgACbG3h/mMW6ZUQRbbnHxwrXjppsUr0zRaBNgVBbqR7vWDeL4NZA3MMp6GBtyI63x57TQlllNgPja/r6Ymxvv43kdefPnivTqFwLW96fkPWwxa1MR6QLbWwFYSowJM+Q0/Le95tiunmAZiw8QJ8PsYsN1kCQRMjbrFj9zimpnAPwPtYXG3gBb0wRki+jewaPDef0xYzxPzgD7GA0zoN9JHr0+vPbBFKvPuiLXvt58ufyxjNP0c9YCQYvymL+gxGhXBYWPzMfvidLVMaxEGCDfeYjY23x455OZk77TAFh8CcAQqqkSbL/w/wD849xNmkmT8WA+WOwTbPBU6SOt+eIZ2gXWJaeoO3xscTUExt6Eb9Z+98eSwuCI8efI4xk6YuHD66CNVNxy1AyfMDUPXAn8vmxI7Ban/wCRY/8A2jwvGNADJnw3n9Lx1xWqjp/fDZFPlkJW9lVqUlUwKoBJZdiTe5MzHX98JK3slmBsFafyt++NuFB+nIHry+7Y5lAsJm+8/Xl+2GjySRLsx/DeFvTqNrBEJAtzYid+gEf5xfxHiD01v24XqoWovxKkj1J88PMyhLAT3UHQTPn5el8L6+VBk39DHxaPqThs7ezt4o1AwOZrl2uwM8wgWfExiWZQiBvGHvEuDqASqjVOreSQLn0jwGEhYE46otPojKLT2AvTvht7O5ns3JiDYhhuIMW5c8BtSEnnhplf5enTBOp6gOp1IIGm0AGQZIJkzyPhJntUI1oYce4h2zoWdyYurGweTNha4AvExAMxOKMjn6tFgabRzsbHzBscPeIcPSqlCpCaVPZvofv3AZQzR32E7kT+lOb4XTdEFPsqZ7vdEms06RqILWAkWtN4nEVVUSphvDfadXjtNNJ5jlB32O43w8XvJ3WBAEggyPpE25YwbcHOzOiEkgFwQCASLk2UmJgnY+IGAsyTSJTtFZd5R5Xn5YR8SfQcj6WFadwIE2nflsMe026mZ/XHz3hvG3pEBHlZuh2PX/ONzkeKU6oApwDEx05wV8+c4nOGJrsImOU8txOJ1GEGQRz897WvvjqrknYnY9InrPM+OK6aarybE2kcrEG22JmJGnvDWHn/AI6DFFXLsBdgoJsRH6898WmqJiOW8WHzj75Yg2U1c/h/bn4YHYUzzsTzqN6Anyx2OpxG7/EDy3GOw1hOCA3iIuNx9m/jtj1GMACw+cC+OerpHu2JAkiImBMY9LAXYxewO/QxtMbYApYeZItfwjqevLmBgemwBAABjZpi538zi0zNib3kLGOUEwQ3xmZty+/TBCj00r3kR1NvoL/YxTVqgFjqlRJIIMbXg3gbfe175gxK3jZZ3tyBIJ+HTFdQ20uABB5xIIiNv8XxtDRBFrqwjc/f+fjgfM1A/Pa9vK3ny3xSeE1EKinpCxA1uSxubG3S0/XF+f7cqqikWMgQCIjmQTaPhhq2da5okKmWSVBmZBubn9cYbivDexruinugyPI3+UkemNu+YrldPYaZkA6lifP7sMeZTgqhQ1dVdyVEsO6eQgX5k78yfDDwng9k+acZLXZh+H8Kq1mPZqzelh64Nf2eqC1UEaAW1C4K7kSLSJJHmR0xu9CKDZaYAPSABvIEfWbY6rxVKcy0aSJMMynnEKpiJgk23tii5XJnOY/I5ZqT0RSILKyswB7ysTABBF9IEGzDvMDg/hmal8waijvKX16ZdWVhGmQeYiOUYLzGboM8LQps5B0tpKg8pGkKRzEjpgo5UVFUqdNREYOCw2tJEgawLSCLStzq1YMmmhBNxXJvUqh9Q01o75PdDwSwsDb09LRgNeGK+hEJ7VgLGApJIgCTaR3rj+2lqZxCVBpgQukaVUqe6e0BbT3ZLG4O42gQcw2TZGaO4AYGtlBHgbi/gMLGTlpAZDOZA0gAzg1DOpAD3I5Ftp8sQy1QiIOkjYg/K3XF7UneO+rHae0W/pMnHn/Z14NZFPhLGbWt3Zv+bFVfkAy4R7UMhC1Lgn3h70+PUb401NQ/eSACZkQZne4O/LGTp8IdwezPdAOpm1KbXkWAki+kztY40OQyYy+kKGlxLT3YETMG1+gB3GIckUnoYLpB9mi9iBG3W5kT+/XFjJHImx8t5t8ueA8lnEq3VXWS0eKg+95Yu1DWbwbRFpnlzm46j5YiFFhok3AJHmf+oY7Femnzcz4BR9Yx2GGsJddu9OowLgSRMQOYH1wtTiASFBLMGKgBlYarkAnkItYE72scErmEZgVK+73WAk78oBAvvM+XPGd4tw6tRbtFdSzVO6AJYtefegbE2UHflhcbYl+jToxNgpUixkbnwMAxY3A3JxZQSEkAjnIF/OCLHc/HGR4fxJ1SS7zTcgajJVSF3kwBqAgEgdZwf/2yO0YvWUcwEgkExMttNrgx4QMNXgKHookixLT13EXm31OPezCWG59fOYJHxvhElNqh7RNZ0osB3GkMfeBRVnkRuY07bYZZbO09I1mGJANjAYGADPeF+bR4xcYFUDaL3ypYySCQfDy3bY/O+JtS0xa1pg+t7X5z54hSqMWLaYELKkATG5i503IkHfyxYVCgsxAUc2OkDpJJnoLjyxqGbtAmYEqKqNpYA6g6kAjqQe8o3G28chi/tNYQk+8AYgzsLfW/98AcWya0iGRlcsGKsJKGATYqYPpva+KOBcSDFmqqVCnvuwMoIgGSDJmLX3mABOMovoUaLkkRwzKKjSG0kwq2szC/hpUiNztuLmTSoDuT2hN6bsdbTeQD707g92Tbecdxbj1NncURAFQwyAzpsYA5bm033ttjq+UZ1phqaqasswLswgxvJ7oAgkbAz1xSTWLRioJTq9p3dbhSQdQUAchYb7zflG2J5jLvTDMQIDBLAqqqVbUoYgbBU297VYzgLs2pamRVgMqzBKrBI/DYS2mASIkbxfynW1pUisSB3qum6qVgCFYSwJtFr78sZJ0Y9yeWcU9HIFhIIMGJIBjbaQPe2jHleAqrWGkhQruCurSAYJqC0kaAJEWjmRjmz6sp9yGqAypiBIU9zYMYmxjvjxGBsxVSu1IVxDEawLgBb7iwaSB5cuYwu0zEs9w5xLZeoXUWCwHJESxkKIEbg9fEDCapWK2ekk+KFP8AkKz/AHxpqJVgDIsW0iDpkAATJ7p6xY6rAb4OqutI6XUKAgDq2wBFlEi/W5/vRczMZjheYhtQQAaSY75BO2xMAn83Ixh9l+IVasd0N3gO0CgGpsR7wa5UiwIAAvFsE1M2ApIIbTyECPIDw8h8LK8o5UJUAZqfKbKC0llHekqW0m48JthZSy3QaoMyGVUgklm2PuqZ3uCDBW+kEC3wxe7IGVwDDSkJqNyYkztcET5+GJPnQKYGoF2IBPSWBtEwACvkIvihsuexpuCDU08gIVzcmNr96/IsbYW7CHT/AKj6N/cY7CkZp1sUUkcywk+JAWB5DbHYWmLYZmKa0Pf1GmSO8zEwwgiSTIFgZPpFhgHjPCkqA1O00kwFDKRe8aO9KzEyFJ2tvIyVmbUrVtdM6nkgEEqFBUJJJsAY2InF2e4xRp1EKsGUghXWbyFJZlAlTJCzvY3th1vpGFvDKDIC9GHctLO2qYEaiATG43M+nNk/YrLCmroVD3JaRB7rSdw0iPEbcxeG0FRKjakA16UqKjuLgGy0iCpMqLg3BuDimvnaTEp7mkKXY6Q7PqudJBZlgiEtEczdmpgGdNhUUilVNKafu2YLbcqFNp3sbNYxEUoewYozg1SwDaKcKw0yLOVmBABUAb77YDzObUFlVSqKx7RjYQQFDQdlklQI6xe2IUc+Jy8V0ImFVx3UYzDNbrpBAJgASdhh/FUGx/l83SaiB3nfbVBSppJLEWVgBIMifHmJ97RadPvsQJENr99Wtpg2afzCI6DAmWqitT0P2tNgdTRTQ6onUSq6dSFtTXmZJI54UZriqHQ9UsUYs70wpRQ3IqdViQqki1iORxnBPoxoatVhSb/yyqPpco8aBAIN0IPdMQIknrELe1dqdU0YdEIH9XSVUl5JssTCpvJvBmwWjK5lVIWnLQwYUtJCRYBgNU2kMTuZEbRgz/vMf5hqSUaamn2gWYLEBKhklgTBI2FvE82g7VsyCM7U7PvuR21YgnQilC8iTqZSdjJuBJ23AHfiLrTp02fuuIDsmoXBYqAhHILOrkxwJlfbeuzMz1qxVgdKUmhkgiDpWAQBNoEzyGGOW9o2ga69WoGErNIBtMGyh1YsxtBBgQZbkNipO/4DVlGpkpVBANRGWCG7zamAKhGnVJNgDq2vaQt4rWBpHs4oB41KKfdLTUAUkb2B3EEieeLv5ynUOrUKcMCVLC4JuqQTYEKgmCWUEnBvG8iQa5ZXelUdiSigaGLM6EkzpN7HSdU4EU12gAXCuE1qZZnp9qGDaiAFUAm7f1IBUiDMHwHdnF2VXUKlMwxoqNQW63IN2Uag2rV3QeZmSCcKk4nV7WnSKkOs6EUlu+VhLkkkhipjw2GG9TgeXy3ezTnWQCaNIkSQGuzzN5JIU8zc4VwybMFUuJBCdJVyxuFJIBi8S5K20xHXrEC18ypIprWUVXfV3l1KsxEECxO42i8gE4N/mVAzITL5dBUUqwUFqik3s5YiRBOm4m58UfDKGUBY1arR2bXXuydJiGIOqSAoW0bXkzPFdXZmNKfDjUpozViJmRsZvfwmdhy+AFfhaUVLPWaCRAFNIlQSOcxvPkPA4YcFzauoIpFNC6QpAWBE2YnvXvtgtqQYzoC2idIJ9AT4+p9Maxq1YsoZsmkacKJBcsU1aBEjYQCfzHlsbjHlTiaUq/ZlnUtoNMkKU0kWPdEkMQpHQTcWwTU4Gpckm7ASSZkDaBAHxBwpb2OUtqNZmtaYnwvseQ3FhgqMfJqY2y3aMilny6kgWZ0n1vad/XHYrr+zVJmJlrmTDLE8+XXHuEqIgop1SWaroUXhFmGVhsxEzpbU4K8pnqcSo8HUiWZdVwe6YBv3hpKmY67fXWf7KM5Al8uWHeDBnF+jA0iGA5Gxtte0f9lOfNQMauXCzMB6nh/9v/G+Lvjn0jGWy9ejQ1Bl1qzqjkgmpLQwAAMKDc+/Nh0jFGezVLS6U/6mlg1KpSIAgqDpYAQsEwDFpjljXP8AwkzpUntMvrnuqGcJpO5bTTkttaI6nljxP4O5paTJ2tBi1zOoAHUD/wCmSQQNO42Fr2K45ejGA4dWrEoFGtIuquQFJY3MEd4A+7abHxw+SmulKQVp1sUcppBkgMFIYMJCzPpYxjWD+Fua1I2vLgqANQkTuBIWmJgHqPTBX+zbMw0vSqEspAZ2VQBMwq04Bn4xfAlGbekYytHiVfSHFTUsaWZxfWdXugGVN9IBsYm5OA6vswddMmo70dILMwgbWbvSHgaU5EAL4Y2eV/hhmATralpE6VV3AJJJk6UWCDEAEAC3KcdT/hnme1Vy9MACCBVqG0RYFPqT8sDGa6RjPJkE1J2WpYRDYhCwE90SO8AsyTYyYwryaCs6vUZqY7QMzbnSNLmTGoqGvYR3gdlxuK38NsyNfZtRh4JDM4IhgQoIQ6VAEW6mQcVt/DXNaqbg5caYkamM3M3NK1rd0L5YZQmlpBMzV4Bl6a1ISpV7xNwvdXTr1BCy61gmZaYX0xnE4U7rTtrUyNYsSAzMQASYHvbxJubC/wBJo/w0zYYO1SgWhlJDOCVM2nRJgEj19Df/ALPs3J1NSPMf1KgMwANkgLbl+uNXIukY+ZcP4crv27E9krqoEKikr0AYFgoBOmAGJEkAscMsv7T5zt9FKk1R1mAEl3v3lqEW0xMRYdTEY2uZ/hZVeS5pOIC9nrdUIBLElghZdRLSBfxvanhv8Ns+lTUXy6U51CnSeoFJE6UM0/dJgHwGxxdRtK0YUe0+eoZdw9NFXNVVMDWCV1AagonSGO087xvjIU872mZfSyJSJpozVZVlNlYnWN9WtiN46cvo1f8AhXmK9Hssz/LMdQZXplldZB1QxpmZMG4v4QMeH+ENU1DVLUWYTCGShJaSTqpmDuZAmY2wrVqqD2Z5uIUamYrijWUlFLUqrKAGgTUkBBLLcho6+BwtzPs/mK71TlqX9EoAzK6aXYCW95hz6c5jbG+o/wANa0aGFDsy6uyK0EkNqPe7CSPwxa3PE3/hvXWoTT7FVkxLvq0nkTo2g9eW98RwknaQD55wDt3bXU1ETLat+eqQf9RJjnvyxpgHkRUsJsVj5jnH3vjRD+HuYn3qUc+88ze86fLl8cW0/YGsogGlHizH/wCFvLAcJt3Q9pIzqUi28nVyBkeHWPlju1K2a09LgDxgfd73xoU9hcyCb0YP+tx/8MWp7C1x+NCY31N9AkfW+F+KXo2Xgya1rWDEf7v647GvHsTX5tS+Lf8ATjsb4pejXH0bnHY7HY9MQ7A/EKTtScUzpcqdJ6NFvScEY7GMZJuHcS0AiqpcEyC3dIGl1Hu82DUz/pM4LymQziVpap2lFdgWhmgGCbcy7T4UU640WOxjGSo8EzmrWXIcAKCXkle0BOqBHu6oAttAWwWNfg+dqAlnZWNNlAFWIOnLwZAi7pVvy1jqca7HuMYzVPhucNRi1VgnaEgBwO7FbSBYxBNEERB0k3uWHpcKzoElnJKoGAqwSFqVSYJnSzKyGQT7rCdsazHHGMZKvwbPOomoO0VlYPqGi1NgdK6e6ZJBbxmDEYNzmVzbMxWVBQBQKogQW1A927MNMNy62voMdjGMqeE54gntWBg6R2m3dcqG7tyG7ME84PImdOUMi9ryI8ovyi/xxZjsYxlM9wGrUrVXNJYJWAGEVEFSizK83LMEIAPdAtHeJwMnsrX1JZQNDAnVdQUrKKStEhe+n4SJWeQGNpjw4xjK5bgeaUUAppolOox7MgSFNtRNPSpYDVFvxTJIwuT2SzIpIsLKk2JQy/ZovaN3IYagTtrhjeTjd47GMJeDcNdK9eo6BC5MaWGkrqYgkblyDJLbbAAC7vHY7GMdjsdjsYx2Ox2OxjH/2Q=="/>
          <p:cNvSpPr>
            <a:spLocks noChangeAspect="1" noChangeArrowheads="1"/>
          </p:cNvSpPr>
          <p:nvPr/>
        </p:nvSpPr>
        <p:spPr bwMode="auto">
          <a:xfrm>
            <a:off x="63500" y="-1292225"/>
            <a:ext cx="1704975" cy="2676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hMSERQTExQWFRUVGBoaGRgYGBwbGhsaIBwYHB0bHhsYHSYiGhwjHR8YIC8gIycpLCwsGR8xNTAqNSYrLCkBCQoKDgwOGg8PGiwkHyQsLCwsLCwsLCwsLCwsLCwsLCwsLCwsLCwsLCwsLCwsLCwsLCwsLCwsLCwsLCwsLCwsLP/AABEIARkAswMBIgACEQEDEQH/xAAbAAACAwEBAQAAAAAAAAAAAAAEBQIDBgABB//EAEUQAAIBAgQDBQYEBQEFBwUAAAECEQMhAAQSMQVBURMiYXGBBjKRobHwQlLB0QcUI+HxYheCkrLSFRYkM1NywkNjg6Li/8QAGQEAAwEBAQAAAAAAAAAAAAAAAQIDAAQF/8QAJhEAAgICAgICAgIDAAAAAAAAAAECERIhAzFBURMiMmHR8UJDkf/aAAwDAQACEQMRAD8AT8Jzi6O8ZqMTYRJ2Ny17WFv0xKvxj+nMS1iVWYEkRJLeXxGIJwhaaMQVcjZoiAbW38+nxnCyuoVAwkozztYn8oPO17/rbyXBTdhDv516shalNYA8ue0i8frhbxZlDQSJEFlggAb2nnMzFrjrimnmKgZig7wB5fhiTvYbTtgepmQxLMSXjfxEATPhPwxaEKYBvwCtpWoSkhbwCoYSQJAYSbdLxg7P8S0dnB1MzAghdhIi2/p1HjjOU6upt2LkcrA82Fov0HM4Z1uIua1OoVIBaIKgvAgbfikR+98LONysxXxfhtR1FcICrC5BJM9T0nw8Zwv4cL6iRYzJn3hcRHM3F7Xww4lWZgiF2uFW66SRMERH4SOvI3vgNcwyI6ko0d33QYF9hAtNwZm3jikU8TBtVdZOliAikhZsG2O9pvv8L4hmqhVR/pv3jzaJtaecwOcnACZpUUkE6tpBsfAjof0xfmKTFFk/IggEDYxpYDw+eCoswTl1Vhq7okFtPQTEeJsTBAtHlijOaXLsO4gYWMlgs7TtaeZ3xbksxTp/1HpuVXuAWhmi/wD7YsYgzsYxdwnilMdoxAaobIhA0k9IBkTMwLEqBimO6MZ93Kj8SuGBHKImfEH3dsHcPqBRKamqsxJHLSotYe9LTPSBiOZzC1jLr2bmJ0CFECLrHd9DA6CMX5HM/wArUSoaepCxkXusyIcCzcwQBv6Yek9MzIVs+9auF7qljqvt8bxYTgkVxT0kxUhSNDXAm1pNzEAGLDlacFV86AtUpTDFqlmMFgoJju8oJUSIjSMKsw86795SVm1wTO+5Pjibik0kaydbOiV7oGkaTeSRO8SByiJH7U082uokiZ5mx38PHlGPagepDET03MX2udt7ee+J5LJlz2bK2qP6Y5MSwDINUAGCSI6YZcd9AbDspxsqQEmBLEbAMSIi5BAtsByw5q8eZXI7vnDLaDvJBif2xk8zlWVoEm9hN5MRPKYta2C6nEGWijElie7DAiw1SCfxXuN9sTfHsdSHx4koVt2p3BEzccu9IUDpfl6JOIzVYVPzMQDPJRfe8RYfAdMCp1KzMm28xcmN/pbli3L5oI8sJ2O+2+/X0i5G0Y0Y0Ndl4zZTuxt5/o2OxQ1RwY1AemOw1GD6/GdRDCw1bg3Ei+/7fhGGb0DUprTGltVwwO5BkGQLGZmJm+M1nKSho/CBy5nrePHB3CuJoiPrJLMNKgG4ABjfbcC18czhSTiJYLnsnoLKHaYgkGx6C243OBctw0lSSQscpufIfDB1MdrplSWG/eIJE7z5mPLyxPKZRzmBoCKQSwn3QFv7w3tEHnjoSlVIBH2eekrs9QiFAIJMRcgxaZO1v2xLO0ajVVdnsQStyIBMiJgJAgwOUb74W1asowMyzSxmzG8W6iT8cUrWEWB1CwkzaCNiMLhcm7CH1qzVdOpjExEGYuQSYg3tG9+WAAJcX3MTMCBbc3FuuNCvEssAab5b+ssLaoeyO5kg7GSYUgiYxXkOECohqoW1liVRUsoEk+8e8sRESeWOhcaWk0JkJKKSSApJnzMeQG454ur5mYRB3YGlQS1yBMTcSSTA52vh/wAA4eGptXpkdrTCs61BqQqTMNEsrEgCYjcYAy1DNZmqK9CmoKMCCgCIpXbexI8ZNueDKCjFNhi3J0gBaHbNTBcARptuDvMEgSbCx5eEkzPcMQCmtId+BJLbkSTHjtztIHib897KZt3ao4QuzSYdRJO8RYfe+I1/ZrMlwKdByOWkg9d4YgRMTMfHEXK+imEl4FCK1NwTbfe8HofS/kcRp5ghdB5QQbE/P0t4Y1yfw0zVQTUalS2OmSxHotvDfBA/higEtXY9Ypj6STg37NizLZeqNQMFlJDaAZnlv1J+E4EqVC2sC6odRPMgmBfrcWxr857EzTQU6w7kgK6aQZvdlJ59euFLUq1CnVyz0kBq9nLMO+ADZqcEBxcixxo1dglFolS4rlkyWlGPakgle8IIeZsdMaQomAZnCnN8aqPTSk0imgYQOrGQSSCbd3nyFxjjTRdStPaBiLABdOxPWdvKDbFH8oqENVVtGr3Zglb7H4fLFvkbWieKDc3kjS0Gm6kVO+vfDOBFldgBDGTa3vYrfNI1NaaQAA1RiQAdW2nU1zyjvbECJGC6ddjUp1HBpinVC92xXYqBrnbeDIjww2477PUamYo1lqJU7Vy1UJawLMbKQFgAKSpAkiMG1ToPoXcAqO7IdJcU+6okyZDEL3dgO9fo0DAvFMi+XYO49/VpGkjYwZVha/I4b8Yywy1XtVHeJDoGVXUH3uY5DvDmfoL7QVKFZFr09QqHQKiBdKa2DMWQyd9/HfzGnGg7TOy/a6V/rKJEwAxibxYR6csdhYnENIC6UMACTTUmBYXIvj3Eqj6Gs3+X/h7XWq6O6MpRwjb9CCQbraduY6YcezP8OaWWbta5Ss490ae6PGDuQZjH0L+XpOQTy6WwszqKWZJEz1jx9emOuOPok0zPZD2BytKqawBuGlW92CZgDkJ5GcfPPbOuEzFVqShUcghhMWESLW70W5zym30j2v4hoyxKuoJaIs0rdWBHTkcfNsirVS9HvFngKu/jO20RPK84jzcuLqJlEyjMWcwSSfW/ym9senKmdLKVO4kGW2soA+H1x9RyfsoFpdnUWkAHD6VGzCwlzv8ASScMsy6dqahQaidwJiQJ03OmYvETF8c3yRSvydEeKTPly+zObcA/y1WIE3gkeTGflGL+FcEzruVo06qae63ad1R4EtEWOy3v44+nUqrEGV7o68zH2cCZ3jhHLa0DphflKfCLsr7B0gP6x1SF1KCdwBI1GCUnYEbYd0uzUBVUBQIA5DwAFsZ/L+0war2Zm+02we7qGmecR+nnhZzlPseMFHoZqQzEaVAG9hfwkj6YKzGb0L3QBHoI/QeOM/QzwUd0yfP9PLDCjlS5V290XjqfvnhcvQ1ewinWZmWRE7E/sdvXFuYQarm+2xJPpyxeqFF7Tm1lXw/bC7L5lu0nUAeoG3qcVqtMTvaLCQljPXl+364D4llKGZpmm5ibqRYq35hex+R54YZ/LlQGuSSZMx8cLXBid/Pl++ElcGMkpI+c8Y4XUWq61Y7VR78R2o5N4sQDPlck4FqZRqhpsqhmG5JJBiAB3jBUQficfR+I8LTMKodRqSdJBjfdfX64w9bhgBZKh0kEahuQL963MDcdQMVhLLZzTg4sP4b7NLWNFHqKxzBLssFOzAkSYtAA2ERpiRyR5jh5pldPJmRmMBdaSSgab2g3/MBj6QPZChlqeSLOK4qVgpZZUFTBUwGIkMN1962+MznqjUs4y1qYalSzLOe7GoOF3XoUAHSSeuOl1jskrK+DZN1r0mzIqLRDoHZ1BW7Hs5DA6VLKRzHpGK/bfIilX7VEVaeplUCLmNQJAO1zHkLdfpuU9pBWVBRoLoBAgkWJkqwAN13MGCOkiMYb+JoDZ3LUqdEs506qUiGae6JU81FyeUYppRoFbsQZX2fLorFihYTBp1D6yOu/rjsa9ademAlTiL03UAFKSKUWwgAtcwIuec48wKgv7BbHGd9qyk6SdR6kx/w9P2xn8/xh6ramJO5iRA2AgfHpivieZmoC095h5CdpPKwwNd2VEW+1ha5+7+OOHkk26OmMUMsjw01SB+Ee83T9zjWcPyFOiulBpJuSTLNPjhXl8joKoJ0qdR3vAiT63jy6YMzFUq1jbqANjeQBz69YFpIOIrRZRotzg0+P1/v92wFUriwA+X1nEqmcnf0H9+mAM/xRaSlyNU2Uc2bpHlufLrhXvootFmbLsY1QNrYXZ2gY64or8UOoB2CsfwLcj++CsurNM/PCsZIyfHeFEQ4mARJHLocEw1ZwVeQqd4nnED5zGNfWyaFWRhZhHxxicoj0y9Mcqyq0cwbC/nisZWhX2aM5XUVF7fDzM88FZj2opoQuoSIEffhijPZ5aJKm5FyR+Uzt12xgcy+ou8NE/DzM4PGm2CbSR9Xp8fapBOw2jY+vTFSZmGmeewj9cYTgvEWVYk6RfVcwPygcp2nx6xjUZLPSoKAr1mAw2kMTZYPhO1rzgzb8gil4NXVzAeibEDltPlv+2E4cwRB+H7c8QokNuCfFj+hva+wi2IMpJ92N9pHPy5YWcskaMaZE1o8PvnjO+0wFRlZP/MAhwBuNgTHhaeYw54pV006jGe6pN+XT59f2nHcMzbFy4N5husRYfH643Gmtg5Wqod5TioZcrTLsxSqpZWFxoEKL2I8PE4t9o8wWd6rEEVV0kC5DKdVNgYmA3d3mDA5YVV8ursKhbSdzpi5E2BnwHxnBb8UVlCgEmSoMm3S3O4iP3xZzaqjmoY+zWfZlp1mE9mQikkFNUlrgQdoAa5BBnCTOcbd+LrXXSH1jTMkDuR6922JcNzbIatLWUQrq0iCpZTIUncc7ggx44GrVG/pZmEASuxBBJ12p9yN4hTeeZGOiPImkTa7C+JZ8Gq5amrMWMtG5548xTm8zmA5nsQeY1NY8+e+PMFxTfYtDXi2UK1ChgmTHmD3YHwNvHBnsxSH8yL7AuR6aR8zbEq9IVGJdQxvc3IMbi/vDE+DEgtU0hWZtIA93T70iesi02jHC5JrTOuG9Gir5oBoseZE79NueF+czpG4JHKOR3Y+XraeQMgHOZu99MgXEX9ZuvhBvyBwG2b1X1RpHj3QL73IaYsJvAuZxJHQ0FPVJkixJiSb+ttpPLodgYAWW4oprvrYBUgLNyW3Jttfc9APDEEzcm+kAWHhzYmPC1ugAwszlIU6msfjJDKfzaQWt03EfUGzpAY6o5vLqSVSXa8kXiYm/jhtRqAIWIgkbYCylRKimowUGJJ6AWHPl9jC2txntKjaAezQHvHw/f9cI16COGzJNz1wl48iqO1QXZqc/7pPzwVQzpIHLHnG0C5a3VT8xgRVSGfRka3E6jyGMg2nnEzil4IibHxtihzDFeV4xYkGD8fPHYlRzvY39n8sJBQgEc/G/d9R93xpstQC3HPp1iPiBa1ztYFQE3s4p0sYBQtotdrRuPy6ovyPnjRmmPWJI8Ov7nzxCctjxqixKzAWmPISRbvXHqNzY9Rix9tzfoZn0/U9cVh9yIBFyYm+4gc+Xp1nHurV3QSfUW+FvSfpgIZldfKsysjQQymJGxItcdLb4w2Wy7dm4DFammdMDvQWt1mFa4543na7GT4TcbGJnc+Hzwkz/AA0BhCKZqFvFdUTH+mZ8rTg546I8i6YmRAKaaoubz139BEC+K6mb1xo5A3v8YB3+GI52usOneYaj3v8AUIBEdIA/vgTK1SUKyAs7c5+z8MXatJkbC2oGmFdXbvA7xe3MDwYc+eKK8mmADYX262uPCJ9PLF+YzH9KiLaQIjmbnnHnimqe6SA0kjSTBAOzAn75YVfsBUc/U/DUKjoHgfAEY9wxy9KmyKTSYnStwLGABO+PcdFL2KOs87OoNMToIlW5rBnnecFiropp/qvExczbw8PIcsBV826AruxjlaCdiSetgPHlj3M5lSqsOSiTHj/yze8bHoI8yB0cXZHNVJEEk3n/AEzuWMnpG53NsA1OYI0neJsByBPwtcfLHtImOQI9djabGb7crDwB6pRJtEAb9Y5/H9x1xSqOkppVVBiJH1uo/wCr4nxxRnq8wel5E7nS0DykjEc0IE7Sfv4WxSj6ufX/AJkH0kYql5EfoNFZmRFUwDAa+5kkz4AAD/OGFFNCLTtNRizTGw5bXv8ATA/C8r2bsjaSIMTcETB35iMMMw4kEEXPTaI22ty9ZwsvQUGU6YZjtaAAPu2B+N1xoZPAgfviOVqtqOo7SYj9f8b4KqZBasCYmLjlNvhEnEumM3StmC4jlSrbXF/v6YHVhqU6oD9AWM+Q541/F+FaqyAEMCCJBB52kD4xvGA81SpjQ2imzp3UswBJCkAgHdACskyCyzyI6FyapnJOVPQXwdmVAAYYwVYUypba7qLSYG8GDe98GNxYhl1DT2ggqdUqykjyj3r9IwHVpLU0tswJJV9XZudPu97paSPG22BqHEzSVhV0FbhVBCyQYIUcuUahyOOJ/Zk1LRpGrqpEatJgqIMkncAAfmDCfDfE/wCZbTsAREkwxHwYAHw72FWUz7VWKQAtGyd6QAVQRv4Em95vvBMbM0wRqqLO25Yi/RRbyEfpi61o7IvKKbLRUaN5PSI+Qb98DV9LQWUyLRB/TfafqOWOq5qnPvj/AHgw6blgMQXNaSJi4gHrtG294uN74ElZpK0ZnimVVAVFrzvO/L0tivh1HUCFcLfulo2uDI5H98FcV4gtSqFgaV0gFR4ib/8AEfuAVQ4dTVASJAkkGDLeBE6dwI2sT53cqijjYBmsq1NQrU/ENyNtr9L+OCqSaskygCZMnYCCYB8+viMQzeZFWiYYnsmuCN5m88zFsecLrRQZo2Y2tdiBp8Tz+GFk3h+7AJ1zrKIg28cdiisIYgi4JHX588e46cUAdVM1FR23Ue6G6dPLDMPNFItvtBG55TMi217ciMKeJZGtqgU3Ej3ipC+J7ojpcYZcIy6rRKip2kGTpUqBImBqvbrbfHHqkW4n9qA8vWAYgyBII67W3A/Tywxr1u7EiT98/T7k4S1yRUOwkW88TGesZIHht8P2+xRxs6E6J5tvkDYfL7/bCx30nr9zgg5kMfXz+MgzH6YEzNTUFPw8oQffrh0hJM19RFZRNwR1j5g/4FsUPlI912AiLsSDfczuPKP1xdw1po09RJ7u3SIED4fdsWV6ZmxseV9+e37H9ufp0W7QJw/ieuabkJUpja4DRYQYN+fwOG+RzGow2kqzd6FNuRgFoFuQIBPhjO1ODh8wpILBu7pUd5m2Ahbxte3pfAlbiBpN2CBnDnQUedWrVFjN5Nt/7s4qT0czl9tj7h9B3VwgUsN5EhCAdPONTSORFiPJRnnrdqKwVyEb3SDqVgQpUwOdhsZkb4ZVcyaNLTXp6GJJggAxEiYm4gQdo5CJwt4RxYrSKBToQkM95JJBMFbxbYjnviW4qyD6GVWqrFUq66SvfQw907RG6gi893fzwFxjhq5fuoS2pjrCmRABJAJk2hu8eQiDi72q4lrp1xOo1nR6WlizKwgEKVJGkS5gXhYPQUVc92dJEIIsG0zpWY0sZJLQdoG+/kVDHa/4KNchkqf8ulUslAuW7Okzga4fTq1MBLcgDHUxabuHZrt0DpTAI7rATJPiCDpJ5xv0nBOW4JT4vl1FFitWkif03NrMdZUX94iQ0HoRGyDL8NVLHtTYAmatNZHWUHlE2jfFMP8AI6eLTHFZytjKnpEHn1NvTTz2nC7KcX/l81RrKocK86dgSe7z91pbc3mCep8fKV1QtSqsyflZhVU7WuTHLAGQzBbU5oaxtCvF1BaVk77WnBSrZTklSNpmfZrLZ2oMxkaio/e15d4EMR+CbC/La9umE/FMrWVQjVNR1QVRIKwDN7GIBFz/AGT5fKN2pgGyhyFnVAJnbb44dcR4cVKhKZaRZmJsIBJPeJFp6xg8jqRzX6MzxLLOgZihUEwYNpMHYeI+XpgVc9pBAjw8xz8QBPyw245STsRUNMoS0WfUNeoalIJtYE+OqxgHGZeqLzyFumLQ+0dikDnB1Pyx7gE0Ga4++vzx2LAPuLKzCDB9B9DOFfE8sVAMgzIsB58gL4a3m8eEYD46n9KQBYiY8bfG/wAsePFbH43UkYPjrxDdPPr9It6YCrP874N4vsfH9L/fnhblRqhT5Y9CHReXZEVMV1DsPOPgCMTqAaFYCJnxwO/L76/viglmx4IxNBI6GfMEn6YPy6TcfY8fD1jbphf7IVwKBkbM1/MA/vhmAkMWJ02tuL8otN+pi2OOX5NHSvxPKgkNVIRlTuhQpvIYd0sxGqPywJi3TEcMJ/mFKUxWgsUp1DZrHSDe5FjE3Kxj6NmcyulUUhUpreACTE94wd79MYf+R/8AEnsuz21KtUwLgkeFvEx154bjdRZyyjStk8jwirqLM+4BACkrDKYNhKhWhTA7u87Swy/AHoajpB1AWHeMm8gg6nUbg9PTHNxHNal7eo7mVKhWjvGzqCSdXIWETeZiTK3FaoBQhqaC5UAi15h2kkybQesXAiTcmyLZXkOG6+1LIqsFLIWUMdR0kllmSkA909bzgTiPA3LPUqvKSWNT8xJBJAJEXMdJJjBz8XqSTSqAgMs9kxCgN7sCAyjqTBLb+BOYr9pkypZnps2t+62pSC5X3bEMYAAgC14BIZZLQEZTLcWq0cwHy9Ts9EBWWQCAIBIbYHeCIvtjT5ztazPVFcuXOpuyqSsnfuSRHhpHrjJUaV9ROnUwAtz8P74Z59UIDNRNNj7tSm2pT6EyPRpHTljoaOnj0gbM1GQzZWn/AMykdIP/ALlFgfQeRwGubqsXCluZJA5GATawnrgvLUqmYqpS16iTALTIG5ue9HnjXj2aqBW0rRDMNwIgRtZRPrgSnGOmJyPwZXOZlkZWQkEiDB5CxB+WLW45Wqbu3refTwk4e0fY83mIP5mv4wV6/S2PP+6Dd9VdWZRBDARMWgxtI89jhHyQfZPXkyWZzjmmqMe6GmOfMfqcLa1EwB+aT88aPO+yFeQIUkjkTy5bYEb2azC+9TPhbr+uLx5IJaYLIcP4t2VNaehTHMhpkkk7MBzx2PTwLNf+k/8Aw47C/Ri2fURS9cUcQozSqR+WY8r/AKYJvyNvvfHpUm0+HhfHAiiez5pnGkqqnT3dUwJMzYT5fXASEo3eJaYiVgjeb89owy41SVH0Pp3NjMi9wCPu4wmokamVfc0g+AYRtPrj0o9FZE8l3qaRUiSYEbHx9cegf03ewZe6bW95b+e4w/8A4dcEy9egTVQsyMQO8QNLHeARcEG/jiHtPwBaOXqPR1QapDAmeeoR/wALD4YGayxEyPfZt5XMJz7MOPA6G5ecYNq1C1BTOw7wiZvAM7DbmcIfZPPgVKveWHoFRe+oBREfHD3+XmhGkt3QbRHvHqcSlpnRF2guvlapQjWpkRAAJ5QDGxPib9cKaeTGntGYsDThYAAt3oaYO0xeDA5YZVq9GorMAC2iI3IaNt45HztzwtoFazU1UqXKFSn4iYKiSCogyI57+GEVkeVvoHpMxSWWkoqCFXsxJI8QIItuT588AlpXtSABpI0jvHWDAsZlYInyAwRlqypTYs2g6iGAYKov+XSxm1iCRviJeUUapFiGdie6D+WBYR5ePWqRBFlClURWLsI030KBzB0kwBp8BO3hiyjxJ6cS9JA6RdTCgg2kKYO073G+JvXkVDKd6wlZWDMzAkdFA+VoVZ3J6aAqqdMd2FfUouYBBMyQGPTed8Bfbsw39qshVRqLNcMV0OGDqWMGzqI5ix/uVlV9KMzaSwMQsgGeZjfZsW0OMvSoGkb0mZWKfkYgHUsgwZG3PwN8BVmEH8Qdu7B3N4/5sUSpUWXRsvYrhLLqr1AgkFUjfcSfkR6HGjzFQrpVQGZzA6cr/fTEcxTVEKgqGVYABuPLFNRT/wCGdrbyfvwxyS+ztiPbL6Tvq0soIPNQRHibbYjSgVMwSdIBBJPmfr+2LWC2XUCWsBJv5xgGpw4vUrBSRBmOp5Dy3wEvZsQyiWYFoAX8IvqI6m+LB3vjyP74qov2gJgBtmHMH9sWNTbCNbDj+yRvz+Rx2KWyrTsfSMdhaDj+y5VB2HwP30xIn4euIKACYbxxO8DrG/TAEsyftZS1FtIEiDsDyFvW2MFmc0xuDEdP2GPp3G6XebVN4+nXGA45w6Kixs5A8jYfPHbwy8M6JL6pmu/h+jinUMwCEG257zMPTUBjRcQyXa5erSJHfU30wdYupnqDGCcvk1pUxTQABdtvucTggiRqvzI/b5455SuVnMfGOEZwivTJC3YAnSOdsfQ68zMlfTGD4xkhSzdSmNlqwPKZ38j8sb3NtvO/9/v7Bx0c26Z18PTFmZcEhSRc3JAN/MCfDrJtGJ0KaHMuuXpI9QICGFQrpaw1axp/EfdiRHUHFWbqgi9oFhceQEePL9pww9hqIRcxVkSSBedgNV+dyfpidumxeZaFGTmrWdq4pFQWDPoCLItqldMkkcxG89MTzeToip2qNr7Tu6HhjA1AuCJW50gCdpMbQTlMzOmkqU3FR1LESAUuCrE7BiLGSZHkcZv2k481WvUYKEhmAUCAl9l6C33ODBuWkcw79gaXbVndhK01BCkSNRkLbwufOMIs5xYkFAiDvlp03vEgz4hSOhGNl/D7KaMs1Rv/AKjne0gW+urHca9iKVZu0VzSZrkhdSk9YtB52ODmlJ2Oj58uYIJO87zecP8A2S9n6uYqJWZAtGm2octRBBgdbgSdrRvh3w32CoUyGqv2p/CCNK+qySfp541VOsukAAiwgARA5CP0GNLmXUTMlVoqzGUUsbn9ziVVZgMsjmDy+/DFT1Adiw8Db62x4HjqR5/c45rBRKnRVJKKJPOfpO2PTWUEmwZ99zMdeQxCnWmfTwx2oEm0+k7YNs1HJVp6y0AMbarid/Tlvi1W9fX+2I9oNgInzxWXNhEeX9/pgXZkWFvA/LHYr/mfL5/pjsbRqPARE39P2jHpvsSPC8/5xUH5xE+pxX25bkbGLiB5ienhONRqYLxhgIOw+7eXljOPkhVrURaDVUkkwSFJJjztjQcRUkiQJFt/1jy8frhTmHK5jLqIntF1XtJBCr6SSfMeOKw0df8Aro1rMBf1xFcyQSbRzsReP2wG1KqCYdQJ3Nx6jrviXZFlIZ1Ei5XedrDz64kczjXkwHtTT/8AHv8A6mRviF/WcaTP1JJ3j9PuPucJPaijGeAJkxT389rYZ5onUQLk+X62A3ubb8px1S6iX4umAZxhplthy+g84n0k87u/ZPMMuSqsOtRpJ6KBYemM/niIidW8Haepk3PLl0k7YecOHZ8KZiN6bkH/ANzGPqMCS+tfsXlMrwjjPZKRA2JkmSTAgAHa0jx+WE2olp3xKtv5YO4DkxUzNJDsXE+QufkDi+KjbJH0/hlHsqCUxPdVREjfmQPOT8cFUyx5zO02PT0/tiCovSI8B18iPh+uOk6riV5z3Y8rT9OePOu2Z14I0kqmDqsNxbn9L4sR+WkkffIYsNQCCOR5b+eI6tXe5W9fLGBfsmpIIIsP90el8V1Uabi282j9L4kp7pJaJ5ix9dWJFrb7WPOfhafhvjAsp7LuwJ8YP7c97Y9bK8gTA6G/rM45b3ERzP7x63xIVd7/AHf+/wAMYOTOpqFGnfzNztiEwbqec38bb3xYak8p8fpiBqengevSwxhSLVBza/iRP0x5jmqEcqZ8/wDGOwKDiysmwKtcki7W9SCcSUObG88+XyPXFyUiFI5R5+NybGfPnjwpFz8p26bxhgq26EmZZtTlheTeYAHQW/aeuAFok1qNlgVENtRuGm94vh0acsZjw2/XA+Yy5aTMEbEW8ucjFLo7sdUOnojckA8pMCMA1OI5ZReqsA+6Ij6XH64wVSudRDE6tjqJJt5+OK6NW/39J/TFFwnnuTDvaKsr54MpDKRSAI+fznDRcqSSepsNyfCJF/CQOc2GE3DaPaZqmTcC8dYBIF+pw9rUHqDQjIPzagdRm5A7pEdb38t2lqkdXD+NinMkQ5He5M591eigizt4KNI8TfBvtBmxT4blqQN3Cz4qAW25X0/PC32grCnFM1NTILKoUqnrA0+UHCnP1Tppi9h+gwyjdCcj2Bt88aD2Aoas3P5abn4wv64zTvfGj9inqh6hoortpEqdyuoTHrBPgJ2BxSf4sm2fQ6jgACbG3h/mMW6ZUQRbbnHxwrXjppsUr0zRaBNgVBbqR7vWDeL4NZA3MMp6GBtyI63x57TQlllNgPja/r6Ymxvv43kdefPnivTqFwLW96fkPWwxa1MR6QLbWwFYSowJM+Q0/Le95tiunmAZiw8QJ8PsYsN1kCQRMjbrFj9zimpnAPwPtYXG3gBb0wRki+jewaPDef0xYzxPzgD7GA0zoN9JHr0+vPbBFKvPuiLXvt58ufyxjNP0c9YCQYvymL+gxGhXBYWPzMfvidLVMaxEGCDfeYjY23x455OZk77TAFh8CcAQqqkSbL/w/wD849xNmkmT8WA+WOwTbPBU6SOt+eIZ2gXWJaeoO3xscTUExt6Eb9Z+98eSwuCI8efI4xk6YuHD66CNVNxy1AyfMDUPXAn8vmxI7Ban/wCRY/8A2jwvGNADJnw3n9Lx1xWqjp/fDZFPlkJW9lVqUlUwKoBJZdiTe5MzHX98JK3slmBsFafyt++NuFB+nIHry+7Y5lAsJm+8/Xl+2GjySRLsx/DeFvTqNrBEJAtzYid+gEf5xfxHiD01v24XqoWovxKkj1J88PMyhLAT3UHQTPn5el8L6+VBk39DHxaPqThs7ezt4o1AwOZrl2uwM8wgWfExiWZQiBvGHvEuDqASqjVOreSQLn0jwGEhYE46otPojKLT2AvTvht7O5ns3JiDYhhuIMW5c8BtSEnnhplf5enTBOp6gOp1IIGm0AGQZIJkzyPhJntUI1oYce4h2zoWdyYurGweTNha4AvExAMxOKMjn6tFgabRzsbHzBscPeIcPSqlCpCaVPZvofv3AZQzR32E7kT+lOb4XTdEFPsqZ7vdEms06RqILWAkWtN4nEVVUSphvDfadXjtNNJ5jlB32O43w8XvJ3WBAEggyPpE25YwbcHOzOiEkgFwQCASLk2UmJgnY+IGAsyTSJTtFZd5R5Xn5YR8SfQcj6WFadwIE2nflsMe026mZ/XHz3hvG3pEBHlZuh2PX/ONzkeKU6oApwDEx05wV8+c4nOGJrsImOU8txOJ1GEGQRz897WvvjqrknYnY9InrPM+OK6aarybE2kcrEG22JmJGnvDWHn/AI6DFFXLsBdgoJsRH6898WmqJiOW8WHzj75Yg2U1c/h/bn4YHYUzzsTzqN6Anyx2OpxG7/EDy3GOw1hOCA3iIuNx9m/jtj1GMACw+cC+OerpHu2JAkiImBMY9LAXYxewO/QxtMbYApYeZItfwjqevLmBgemwBAABjZpi538zi0zNib3kLGOUEwQ3xmZty+/TBCj00r3kR1NvoL/YxTVqgFjqlRJIIMbXg3gbfe175gxK3jZZ3tyBIJ+HTFdQ20uABB5xIIiNv8XxtDRBFrqwjc/f+fjgfM1A/Pa9vK3ny3xSeE1EKinpCxA1uSxubG3S0/XF+f7cqqikWMgQCIjmQTaPhhq2da5okKmWSVBmZBubn9cYbivDexruinugyPI3+UkemNu+YrldPYaZkA6lifP7sMeZTgqhQ1dVdyVEsO6eQgX5k78yfDDwng9k+acZLXZh+H8Kq1mPZqzelh64Nf2eqC1UEaAW1C4K7kSLSJJHmR0xu9CKDZaYAPSABvIEfWbY6rxVKcy0aSJMMynnEKpiJgk23tii5XJnOY/I5ZqT0RSILKyswB7ysTABBF9IEGzDvMDg/hmal8waijvKX16ZdWVhGmQeYiOUYLzGboM8LQps5B0tpKg8pGkKRzEjpgo5UVFUqdNREYOCw2tJEgawLSCLStzq1YMmmhBNxXJvUqh9Q01o75PdDwSwsDb09LRgNeGK+hEJ7VgLGApJIgCTaR3rj+2lqZxCVBpgQukaVUqe6e0BbT3ZLG4O42gQcw2TZGaO4AYGtlBHgbi/gMLGTlpAZDOZA0gAzg1DOpAD3I5Ftp8sQy1QiIOkjYg/K3XF7UneO+rHae0W/pMnHn/Z14NZFPhLGbWt3Zv+bFVfkAy4R7UMhC1Lgn3h70+PUb401NQ/eSACZkQZne4O/LGTp8IdwezPdAOpm1KbXkWAki+kztY40OQyYy+kKGlxLT3YETMG1+gB3GIckUnoYLpB9mi9iBG3W5kT+/XFjJHImx8t5t8ueA8lnEq3VXWS0eKg+95Yu1DWbwbRFpnlzm46j5YiFFhok3AJHmf+oY7Femnzcz4BR9Yx2GGsJddu9OowLgSRMQOYH1wtTiASFBLMGKgBlYarkAnkItYE72scErmEZgVK+73WAk78oBAvvM+XPGd4tw6tRbtFdSzVO6AJYtefegbE2UHflhcbYl+jToxNgpUixkbnwMAxY3A3JxZQSEkAjnIF/OCLHc/HGR4fxJ1SS7zTcgajJVSF3kwBqAgEgdZwf/2yO0YvWUcwEgkExMttNrgx4QMNXgKHookixLT13EXm31OPezCWG59fOYJHxvhElNqh7RNZ0osB3GkMfeBRVnkRuY07bYZZbO09I1mGJANjAYGADPeF+bR4xcYFUDaL3ypYySCQfDy3bY/O+JtS0xa1pg+t7X5z54hSqMWLaYELKkATG5i503IkHfyxYVCgsxAUc2OkDpJJnoLjyxqGbtAmYEqKqNpYA6g6kAjqQe8o3G28chi/tNYQk+8AYgzsLfW/98AcWya0iGRlcsGKsJKGATYqYPpva+KOBcSDFmqqVCnvuwMoIgGSDJmLX3mABOMovoUaLkkRwzKKjSG0kwq2szC/hpUiNztuLmTSoDuT2hN6bsdbTeQD707g92Tbecdxbj1NncURAFQwyAzpsYA5bm033ttjq+UZ1phqaqasswLswgxvJ7oAgkbAz1xSTWLRioJTq9p3dbhSQdQUAchYb7zflG2J5jLvTDMQIDBLAqqqVbUoYgbBU297VYzgLs2pamRVgMqzBKrBI/DYS2mASIkbxfynW1pUisSB3qum6qVgCFYSwJtFr78sZJ0Y9yeWcU9HIFhIIMGJIBjbaQPe2jHleAqrWGkhQruCurSAYJqC0kaAJEWjmRjmz6sp9yGqAypiBIU9zYMYmxjvjxGBsxVSu1IVxDEawLgBb7iwaSB5cuYwu0zEs9w5xLZeoXUWCwHJESxkKIEbg9fEDCapWK2ekk+KFP8AkKz/AHxpqJVgDIsW0iDpkAATJ7p6xY6rAb4OqutI6XUKAgDq2wBFlEi/W5/vRczMZjheYhtQQAaSY75BO2xMAn83Ixh9l+IVasd0N3gO0CgGpsR7wa5UiwIAAvFsE1M2ApIIbTyECPIDw8h8LK8o5UJUAZqfKbKC0llHekqW0m48JthZSy3QaoMyGVUgklm2PuqZ3uCDBW+kEC3wxe7IGVwDDSkJqNyYkztcET5+GJPnQKYGoF2IBPSWBtEwACvkIvihsuexpuCDU08gIVzcmNr96/IsbYW7CHT/AKj6N/cY7CkZp1sUUkcywk+JAWB5DbHYWmLYZmKa0Pf1GmSO8zEwwgiSTIFgZPpFhgHjPCkqA1O00kwFDKRe8aO9KzEyFJ2tvIyVmbUrVtdM6nkgEEqFBUJJJsAY2InF2e4xRp1EKsGUghXWbyFJZlAlTJCzvY3th1vpGFvDKDIC9GHctLO2qYEaiATG43M+nNk/YrLCmroVD3JaRB7rSdw0iPEbcxeG0FRKjakA16UqKjuLgGy0iCpMqLg3BuDimvnaTEp7mkKXY6Q7PqudJBZlgiEtEczdmpgGdNhUUilVNKafu2YLbcqFNp3sbNYxEUoewYozg1SwDaKcKw0yLOVmBABUAb77YDzObUFlVSqKx7RjYQQFDQdlklQI6xe2IUc+Jy8V0ImFVx3UYzDNbrpBAJgASdhh/FUGx/l83SaiB3nfbVBSppJLEWVgBIMifHmJ97RadPvsQJENr99Wtpg2afzCI6DAmWqitT0P2tNgdTRTQ6onUSq6dSFtTXmZJI54UZriqHQ9UsUYs70wpRQ3IqdViQqki1iORxnBPoxoatVhSb/yyqPpco8aBAIN0IPdMQIknrELe1dqdU0YdEIH9XSVUl5JssTCpvJvBmwWjK5lVIWnLQwYUtJCRYBgNU2kMTuZEbRgz/vMf5hqSUaamn2gWYLEBKhklgTBI2FvE82g7VsyCM7U7PvuR21YgnQilC8iTqZSdjJuBJ23AHfiLrTp02fuuIDsmoXBYqAhHILOrkxwJlfbeuzMz1qxVgdKUmhkgiDpWAQBNoEzyGGOW9o2ga69WoGErNIBtMGyh1YsxtBBgQZbkNipO/4DVlGpkpVBANRGWCG7zamAKhGnVJNgDq2vaQt4rWBpHs4oB41KKfdLTUAUkb2B3EEieeLv5ynUOrUKcMCVLC4JuqQTYEKgmCWUEnBvG8iQa5ZXelUdiSigaGLM6EkzpN7HSdU4EU12gAXCuE1qZZnp9qGDaiAFUAm7f1IBUiDMHwHdnF2VXUKlMwxoqNQW63IN2Uag2rV3QeZmSCcKk4nV7WnSKkOs6EUlu+VhLkkkhipjw2GG9TgeXy3ezTnWQCaNIkSQGuzzN5JIU8zc4VwybMFUuJBCdJVyxuFJIBi8S5K20xHXrEC18ypIprWUVXfV3l1KsxEECxO42i8gE4N/mVAzITL5dBUUqwUFqik3s5YiRBOm4m58UfDKGUBY1arR2bXXuydJiGIOqSAoW0bXkzPFdXZmNKfDjUpozViJmRsZvfwmdhy+AFfhaUVLPWaCRAFNIlQSOcxvPkPA4YcFzauoIpFNC6QpAWBE2YnvXvtgtqQYzoC2idIJ9AT4+p9Maxq1YsoZsmkacKJBcsU1aBEjYQCfzHlsbjHlTiaUq/ZlnUtoNMkKU0kWPdEkMQpHQTcWwTU4Gpckm7ASSZkDaBAHxBwpb2OUtqNZmtaYnwvseQ3FhgqMfJqY2y3aMilny6kgWZ0n1vad/XHYrr+zVJmJlrmTDLE8+XXHuEqIgop1SWaroUXhFmGVhsxEzpbU4K8pnqcSo8HUiWZdVwe6YBv3hpKmY67fXWf7KM5Al8uWHeDBnF+jA0iGA5Gxtte0f9lOfNQMauXCzMB6nh/9v/G+Lvjn0jGWy9ejQ1Bl1qzqjkgmpLQwAAMKDc+/Nh0jFGezVLS6U/6mlg1KpSIAgqDpYAQsEwDFpjljXP8AwkzpUntMvrnuqGcJpO5bTTkttaI6nljxP4O5paTJ2tBi1zOoAHUD/wCmSQQNO42Fr2K45ejGA4dWrEoFGtIuquQFJY3MEd4A+7abHxw+SmulKQVp1sUcppBkgMFIYMJCzPpYxjWD+Fua1I2vLgqANQkTuBIWmJgHqPTBX+zbMw0vSqEspAZ2VQBMwq04Bn4xfAlGbekYytHiVfSHFTUsaWZxfWdXugGVN9IBsYm5OA6vswddMmo70dILMwgbWbvSHgaU5EAL4Y2eV/hhmATralpE6VV3AJJJk6UWCDEAEAC3KcdT/hnme1Vy9MACCBVqG0RYFPqT8sDGa6RjPJkE1J2WpYRDYhCwE90SO8AsyTYyYwryaCs6vUZqY7QMzbnSNLmTGoqGvYR3gdlxuK38NsyNfZtRh4JDM4IhgQoIQ6VAEW6mQcVt/DXNaqbg5caYkamM3M3NK1rd0L5YZQmlpBMzV4Bl6a1ISpV7xNwvdXTr1BCy61gmZaYX0xnE4U7rTtrUyNYsSAzMQASYHvbxJubC/wBJo/w0zYYO1SgWhlJDOCVM2nRJgEj19Df/ALPs3J1NSPMf1KgMwANkgLbl+uNXIukY+ZcP4crv27E9krqoEKikr0AYFgoBOmAGJEkAscMsv7T5zt9FKk1R1mAEl3v3lqEW0xMRYdTEY2uZ/hZVeS5pOIC9nrdUIBLElghZdRLSBfxvanhv8Ns+lTUXy6U51CnSeoFJE6UM0/dJgHwGxxdRtK0YUe0+eoZdw9NFXNVVMDWCV1AagonSGO087xvjIU872mZfSyJSJpozVZVlNlYnWN9WtiN46cvo1f8AhXmK9Hssz/LMdQZXplldZB1QxpmZMG4v4QMeH+ENU1DVLUWYTCGShJaSTqpmDuZAmY2wrVqqD2Z5uIUamYrijWUlFLUqrKAGgTUkBBLLcho6+BwtzPs/mK71TlqX9EoAzK6aXYCW95hz6c5jbG+o/wANa0aGFDsy6uyK0EkNqPe7CSPwxa3PE3/hvXWoTT7FVkxLvq0nkTo2g9eW98RwknaQD55wDt3bXU1ETLat+eqQf9RJjnvyxpgHkRUsJsVj5jnH3vjRD+HuYn3qUc+88ze86fLl8cW0/YGsogGlHizH/wCFvLAcJt3Q9pIzqUi28nVyBkeHWPlju1K2a09LgDxgfd73xoU9hcyCb0YP+tx/8MWp7C1x+NCY31N9AkfW+F+KXo2Xgya1rWDEf7v647GvHsTX5tS+Lf8ATjsb4pejXH0bnHY7HY9MQ7A/EKTtScUzpcqdJ6NFvScEY7GMZJuHcS0AiqpcEyC3dIGl1Hu82DUz/pM4LymQziVpap2lFdgWhmgGCbcy7T4UU640WOxjGSo8EzmrWXIcAKCXkle0BOqBHu6oAttAWwWNfg+dqAlnZWNNlAFWIOnLwZAi7pVvy1jqca7HuMYzVPhucNRi1VgnaEgBwO7FbSBYxBNEERB0k3uWHpcKzoElnJKoGAqwSFqVSYJnSzKyGQT7rCdsazHHGMZKvwbPOomoO0VlYPqGi1NgdK6e6ZJBbxmDEYNzmVzbMxWVBQBQKogQW1A927MNMNy62voMdjGMqeE54gntWBg6R2m3dcqG7tyG7ME84PImdOUMi9ryI8ovyi/xxZjsYxlM9wGrUrVXNJYJWAGEVEFSizK83LMEIAPdAtHeJwMnsrX1JZQNDAnVdQUrKKStEhe+n4SJWeQGNpjw4xjK5bgeaUUAppolOox7MgSFNtRNPSpYDVFvxTJIwuT2SzIpIsLKk2JQy/ZovaN3IYagTtrhjeTjd47GMJeDcNdK9eo6BC5MaWGkrqYgkblyDJLbbAAC7vHY7GMdjsdjsYx2Ox2OxjH/2Q=="/>
          <p:cNvSpPr>
            <a:spLocks noChangeAspect="1" noChangeArrowheads="1"/>
          </p:cNvSpPr>
          <p:nvPr/>
        </p:nvSpPr>
        <p:spPr bwMode="auto">
          <a:xfrm>
            <a:off x="63500" y="-1292225"/>
            <a:ext cx="1704975" cy="2676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hQSERUUExQVFRUWGBgYGRcYFxgeGBgaHB8cFxsYHBceGyYeFxojHxwYHy8gJCgpLCwsHR8xNTAqNSYrLCkBCQoKDgwOGg8PGiwkHyQsLCwsLCwsLCwsLCwsLCwsLCwsLCwsLCwsLCwsLCwsLCwsLCwsLCwsLCwsLCwsLCwsKf/AABEIAMYA/wMBIgACEQEDEQH/xAAcAAACAgMBAQAAAAAAAAAAAAAEBQMGAAECBwj/xABFEAABAgQEAwYDBgQDBwQDAAABAhEAAyExBBJBUQUiYQYTMnGBkUKh8AcjUrHB4RRi0fEzQ3IVFlOSorLCc4KT0hc0Y//EABkBAAMBAQEAAAAAAAAAAAAAAAECAwAEBf/EACYRAAICAgIDAAIBBQAAAAAAAAABAhEDIRIxE0FRImEyBEKRsdH/2gAMAwEAAhEDEQA/ALphcIrughS8qSXtzDp6w5wiUyxyilA+p84rU/FIM0yw+cM+nlcw0weMyHmqI4Ls7Kobmdm5SLHe8bQGr7QAMbLqrMBc3qPSEmP7eCWQmWkqPRLnzga+jUyy/wAxIcadY5VW7RQOJcdmziMveS9zYnzhfNnT3cTVg75jEpZFekWjj/Z6LPOjXoGF/aIZcpSWSaOwrrcgMz1LU1is9kzMVmUtalsyQCXGY6+g/OLSmcOU0BDEqUHGauUk6EOKmlqiKJclZJunRxNDLLc2UBLGgzDxk+e+yREGNWVBmILk0BLbfpc6exiJGXw1NKvslqE0c3emtYCxU5YCEhITV1JU4XlNVEEVBNg4+E9DDoRknEMQkJapKRlCXDFSqJFT/pJrbyjFYzkTQOk/6mSakVqX0qH+R13SWbKl2o7Cpqo+dq9YHTiSzrIQfwgb7BLklmHq7iwXi29BclRHOImZjWrOM1dQxAbVwzRBMw+RqsAQoMC5yjVrB2DUsaHUpEx1OhCmLDmYHYAAE5aOan0jc+QyirMGpUCpYZQ76fFF69Ikn7Yt4ljyBOCy6WDCvKq4UVBykpBNR+HV4T9lp65uaYVMe8AVLcsMoKagktWxB0UNxDCcpK1zg5TLUqY4cstQOQqJDFIOXKx0D5qtBqMqaBmAuAAGNWYWDvT1hIY97Q05/AtUx7nK7tZwKCld6/2iVQyksxBFt9xoxhHiJpK0sbgpLf8AMk9NR/7haCF4qZkISoO6TUO4o4/ld2cba2ivERSGkuc/19C0drU9dv2Ptr0rADEgq269H3pSOzPexegekKlYzdBk6cUs1QaP0u3Wr+/tzOngMejZqP0iF+QP9XgQzSDehfzpViOtTGaNZPNxH3oJ+JKk9C3Mn1HN5Qp4kBLXKXojMNmSWHoXY+kS4xQJRYDOjycnL6AhRFY7Vh+85F2WcpNG8Jb1/WBVBsKRKClAX5gVUtRRI9tP7wNxAoKhLC3zKUxNxSjfkesLMbxCfL7rDyZeaZzJZzWh+8JaqHqVO+l4M4P2TSgBcwviASoqcsQosUhJ0D3aBJ0GO2a4rhxLklh8BAHslulQPUiGPZPhKUpTMbKpSRfQByANH1etD0iDjCXnplgpIAFC73LnrVvm8OZk4BDJpt8h6jrHPxstYdMmhksXFG9fn7trtEPEcVRtfrXp+sQTsa4CQGBqd/XWFq52rn1v9dY6YY/pzymdpVobRDisVt9awPNxViLDrAGJ4kgCpqbtp0/rF0iLZ1juKI/xEhSiKXvWzatDHh/GVKTzylpBNFKDU/WGuH4HITQSpb1u9t6mkdYvBsRmQhtCzxxU+zu4+is8UxomTOQsBqNYAUEDUg7/ANNotq+C4aZ4pbHQpJFfQxz/ALoYYooFFT+EKVUdaxF45N2VTSVFQl4hCKE06xxisdLIopouE3sthSeaV0PMp/zjauyeGS4/hpdQzl6eu8DwsKkCdnpQ/hw3xKUX20rtaLDKxIWScjJAvUkn6H9IVpwolgIQnluzmg2rX+0M8KkBPKkk6Aqpu5Guv0Y6uopHL3NnM6YEkjKCHcuA2YuT1o12MLsPhSCVoUuYFCiKkEkigSQe7NT01bWDZsl1aF0ouLVUgWu9y8aw84IQV1zEhiXbMAcpalLt/W69IL2dYg5QXDHKQA9QAXPkQKtoxhTipla9RSr6+tj8oIMpSlZlBISEZQ1s2oGpfM//ADbQMohtrfv5RbEtWRyfDlUxuptZ2enn/aBp/EwNdHbqOjvtHEvEKmEpQHe5JtcEkXIq46iF/EMcJBUnOFLpVASUigbxVKqqNHbraGct0BQ1b6NHjISVjVMxb6MSStvZUZh+JCtKgX+rlvrdXiMdIUMxWkGZzZfEXACCqgdPhsou4O5iBOKSQpgVbHIsvYUo2rv5w3oR6Y8/iwyGbmWodbOD/wBOukG4WYDcgMHcvfZhc3vCLC43MA+mV3DEH1rqbw1KilwfX+j3aAFDOViS9h5ux8rszOG0juStyRroN/TfSEysWU9aF3I9THaOL92xSshykObAOE1DOaFw1fWB0tDJp9jqbOTRIuxNT+Fnp5kXgTD4gKUwDir9alJb61iGXImLUFB1EpWLEPrQH/STHfD8GpCsrMQWY3u5PXT3EBNBafpGcSmpQkGzEKI3arVNbesE4hLKTlDspL1vWjdTZi3neIMVIqanKfOo0839oklS8yEucrZQptSlnGju1w1DuYxuiPhcojEKUokqypBGiEuaJPxEsHO46CDMbimnrFTlkq1uQHHzES4SSApa3BLpFgLAm7kC4hfxlWVc0jxZAX1q/wBdGiUh4khmidOkzQC0yUk+RqVD0Ufygqeok9R102aB5MthIKSzIfcBw7e5HtBwKFI5hzMz7APf50ikI0LJ+gJNy5r8hAs9/N/r0g2aoBNnbXXam4hVOxGZJJGUXrr9ewBc6RayNGsVOGQFVADS3NpbXf1EC8QmAjlTYJs12D1oD9dIHnTysKFOZJZ9X1A01a2pOwGl4pRqBsyQCSWDco1Grn9a4x6MtbTr1yi/WrQV37AUdyx19IVzVnvBXwpvuTBxDpYDePPs9bRyoAOwDk+jGNIn5FpFiQ7Xtq+0SKNPT6aBhhgshRPNlKfR394a2LSXZPM5cqyxz2846lzFZa67wi47iSmVLoXTNQwfR7trQw+nE6uws+0GwKro0tBURUOweg+jcxMmZq6QK1I5gKPTZwPlEWHYZn0D6RkwEVUoqUNAwBAL186X2huVknGmyKZMILpWS7JcCpOx2Bel2Y0gHi8lRyooSSFMCQDpVjUOFF+kNspScwGY6m3MapbQ0N9hGKRzgqb8P6Cw2zHoT5xNmFvEZCwnxBICgXuXGthU5SPWFGMnkghJo1AH5iBQBNySHNtTFinYbM5USmwPLYlyDSihWr0hROwbJCh3hdykpAdRISaq8JSGVoIvGaWiLhexTjeGKTLDKKFgp5EnxpuVLYZi4JDOGAJahhWOGIyBR58w8IoCLHMq+UVB3rQ2DrGI+EZioHlKmJCau1AACSXuX6CK9NClS1Sk4dc8gskJAIIIBKiSeUZiqw9bs8FW2LkfLSCyMqQaACgQgHyDCgA9vyECTMzsXJOiRmYHclTVtvSggLD9n1yxmVMUVEMoZ5rJI5iM1AdR+8V7i6Jj886YkNZSz+EEAnzLe5i6bezllSZPxPj4lzCkiYgCxzOSqtSkKIF2CfN4t/Z7iYnpGZm5QkOSGu5cAnVgNHDx4/PT5+sXnsYyJUslZzTFEBN2AJtszO8JKNqxoSouWIlc1GNb+4dtLa/ON/7MTMDh82qRVhZyGcP0+bGNSOIhScyswyOkqcgEioBuEh6s1WPRypGLGVJ5VAKALKJ8LLAzJWQwbSJNs6FFDfh7ypaC9QrOtiwZiFhnuxzO1aQRxGWrNKUSM3MCTroKB3cH5wHgp4mBUquVQzAuHJBcn12A0iGVi8ySMqQxKHD5gKFIJajBgae8Q3yOh1xJFzndQ8wcrPdwzb0Ol4B70gkj/iOWfUbOwsoR3KmAFSWFRmB0/CX+R6QLjV5agP4VU6KB/Jx7x0o5ZB+eoFQr7xaho4UEgdH3gDis8GYy/iSEpD3UWYfO8dyZzqKhXKO7elwc5/T1faKh2ix+bG4dD2mJWfJ2BhuNoTlTSL5gv8NH8oKW8iWp5ERoqfksI78IpuT+kdzMGUJzqN6Abm9Xrr0g9A72awy1omEJOZDtmI5R0fU/XkJjcIQCoF2Ys4fWuxrVtOsP8HIAlAOGF3OuvkYUYwpWSAHSaD0YbP6a6wl7KehLiDdSgFqe/wCpGidBu2sDy5gQSspfN4k0v7gHysPzZTpZtp51fqffaBFYJqXb2H15QyFLiU+Fxdga2O0EYYM+bSFQnqmEhiQDSmorSMnla6ZSQbupn6MHjhPRuhmleYgCtyYkyMXHQNAsmQpOrAD3NKfnWDRZvqsNQqnsEx+GCkvfKp29GP5xkjFFaUhdwL/iA/ZoIlzCCAdfq0dTsK6VZbsGOojGdPRktLpBZ2IcAAkgEUr7wZhsIE0YDWrGhNXPuPKIZKMoSHr6PpR6sPziUpPKMoSAQb11LP0pTqYUD2ZNSkp/lLMGZ3IJqd7NA2KTmrkXm5g6SAoCpe9HsI4xPEQkFSwoKNchqwSQCobBjmgVE1WUKAUynDBbkJUXz1GxdtKCEY0USYpJUykKIKlJDWLAh3rVmLmt4CxSlhRLJfMHLueiRTKGCtRr6RNiJudKF50hiS9UqLWAe2xfQxxiFEVKFhSi6UIUDqXUdB9bQ8X9FkvgCSFCperVJoGDMwpY0oL7QHPw2QpmB2TqkW3BDs7HfXXUzHrR3iMpPMSWygnKlJKWLsxKT6PSOMMrxC4diHY1Lv1LF2i8XaISWwDFBRojKUEWK8swi1VKudS5BfWKF2o4SticoSM2bmWpWgAs6R6nSPSZ/DUzSHSOUXVQgNtcC7HoIEmcJkBQokkt4wSkEhzQ0cBrbxaLo55x5bPIuH9l5s9ZSgggXUXZhSg16CLzw7g6cIlKQSVMXWRUCqiw0FqPDBa8pcAeOoFKGjmFfFccZaFKupXKgAFydNbOQIa2IopDng0/knqJKnUpaWdICahSgSSCS9AXvBGIGQtM1TckoKQzsClQVcamvSjqOHrMuZk2l5CpyDQoGUmzHmpapgrHYgl8yEAs3hu5KndTu5Lu+0JWyzkkjrDYtIUkIK3DhguxylruWNKvDJM5JmrBbKpIVRWr7u9AQKjezQowwJcVZkEZWa5Fh/SOpASmcgklylSa3rUPQUcCDxV2LzdUHY2cAcwNquSLaigAdn+UR42c8pwHBDEi7EULdRHOMWSguXLHzGlBGYYJVhkGvLLCaXJSMqgdCXGtTaCK9mcHx+fDpVvnUf8AmU56HVjFH7QSXxkqtStDO4upOuoofeLTwGagLMugKc4f4lFxMSlrkD735M8Ke0eGKXLAhCkKdJqMpJPLQgAvBTM+7L5IBLGrmvv/AEEMswYJKQoaHrrr4oFwOIIOcVBSCH0er11judloa6tS+3zo/tGYUZ3BSHBqdPe/9I4lS3DWYkno5t5n66TSQpnpQsx28jeB+I46Xh5Spkw5JaA6mu50GpJtA7Y2kjSsO9PpoxGFDnMLeQA/S9I87439rcx2wae7D+NYSpR8k1A86nyiqcY7XYrFDLOnKUl3yhgknQkBnPnFOLJ80fQ4QQX2FI6SrWn1rHc0sz7fKBklxZtBV2/rHmnq0TFThomlKahHlESUnMQaU1iQTnJAqE36HbzaGQjaO1IZdPeJUO/nfb+0czF6XPl9NGpKnSSllE6uAHGx2huhOzmZiAQWY5QD0JqwdmD0t/SIVrObKFkEKGYGoAVzezpanQm8Rz1JSR3iaA0VoSGUKb0FTtCfE8cckICSAlJStRKlFTgocC5NflEKbLaXY3xS1kOkpVnPKqjISQ7/AM1oCClFsyiJgBWFLSwQDQpZ2NAabViVQmTAoGWFADLkzhOYECuV6eZD33jlbEKGRIynMFKU6GUyS5B5SRmDWYQqixuSIsVikgu0tOd1oUoF8pSMylAhnfLTaOMXjAXBMwES1cyiEukOo84FbM2oreOMVLSElyZbq7zKeYZQQhgoBgknLTSF2IllCSMhQozBYkoWE1IURtzeYJikK6JzvsZTZYVMlkEJUJbrIHL4WTTUsowFj0NQUUpNAAQSq4G418mg0oWSVFKFBKwyQVEOpi7n4ALEOKeyviE1luHdCkzKllKc82YPygJJLdekWg6IzWgjDFEpP3swzDQhS65T6DkDgj86mqrjWMSFZ8xSCCCoOTr4R7FyNQw1AWO7SiVLWtXM84hkkeENlIsKhyPPaKBjcV3ijldIWp0pCmS/xcuje1YuonLKfos+K4qEoCu9LKZT5AVzC7gKOa1NR5COeCYXl76dnXMHMMwLJuU6NcFXttEHZ2f36hMXLSQlnLByqmUVcqAFW3CYeAZkFNlTCHTmcpc5RUUBawFvUxmZfTrBJHIbEoCj/wC5SSPVm9jEiQ483tal/R41NWAXs5IHQAMA3mYiOIoAHbTro/5w6QjZ2qZkkgpDnKNg7P6Cr1McKWQtFCFBUtT1/GG9DzH0iKZiTkKRVgA3Ukpp7j26RHj+IDvZSElnmS06fCpGvkYLMhnxhZS5o1S4IalbHW8cdnMSP4UAu4VNDn4udQzDfb0gXtDM5F1djXbpT3+flHKEmXgZAHKru0nS6g58yST6tAAzJqu7xMqYRy5glwgEgEFN3s6hT1gnj+BUXGUKBSQ1yClyWBqQwNlQv4vM+6KrApKkKtQglJfeuph5icR3icPMfKVhBt/xA1dvFeNQSxcHlvLQzVRLrp4R7CCzKS2WmpzOatQi1KttpAvDC8tLFxkS9bhnNdX3jXE8eiUhUyapKUCpL72G5PS8CrY9pI44jxCVIRmmzEy0m2YgPqWGp6CPF+1XaqZjJhckSknkRoBZzuo7mN9ru0qsZiCok92klMtJ0Tuf5izn9oRKEWSog3ZysxpQjFXjHgmPqiYhw/6QuxOIKCAAKmjkBybeVXhuQSGDE+3zii8b4dxA4pREsJlrCUOCCyXcmlo8x0lZ6rk0WTFY5qIGZRDOxUHdj6D2g7CIypyN1JAYHr6x0hIQgEJSAAAkAe/k5jmdxNbBOQOfi/aFc1HtkXL6d45yggBStgkgPSxNIkkYIJlJTltVnq96etIFwvECpkEc2a+l2Oz0eGGII2O1Per6QI5IzVpjY2pdFM4njHUQPCg+CpYAnmDXJOvTpE2EUEEKU2Yup0pdSUUAroo1D9RAeMUQVZeYAlx8WujNt7xuYAXCpRLy0MU1GQFlOXvQkw5X0PcOvu0uEqCrlQCSoEscivxEJZzWggTHcdQFHIEZgSgXCVPzMUgEuzkeYjmXn58qctVqHMzqmp5QptHYPCNeNz5gzAkJJzZVVJSpgzuGpu8LsNIbSuLJUn7oZE5SsImIISNS63cOa1/pA/DFBS2BQazRzODMTyiYtrFT2NiDAfDpi++l1UpAfwF0kJCnSsGpJcC5ciIuIcKWwASO6SshMorrz1SvNoCfhO9nDwVFNgbaWl0SSloACUk86hUiYFS2TMallAOAQNz0hRx7F93LWAHSRMFKOkgAFJPioUFj8QaD56H7sZcnOyUK5VJKU5mJBcBJcHcQtxicqFEEkLRONjYBLEOeQObUJoYsuyMuik8YxSlTGU9EJSoVbOhIRQbOn2gXCJysp+ahAIompQ7vXXTb06xM0mYpYJcSiSfNAD+5aOlkJW4Knt4lH4lD8YJoI6UqRw+z0gzBlSlkqUUpOQBLFwXrVIFySbNe77Rh2YlmSFEFhlJFHAHy6JbSKdwrjM2olDPMUEsFFTls5bNmc0S7Ew9/2jNykrQvkVlBzlILasGZ7uXhKK3ZLiFHMBsSbWYBm9WpEE6YwcaDS+Yl/SNS+0CGHPU5wpjVgARUUB8PlXeAMVx5BICS4ZQLKIUbscz5jV6A7Xh0TZLg8SFlajQAy0h6v191j5Qrwn3s5Sq/clS3LMCoJCR1LgqaIFY56FRUFEF3WD4kpsSWIgvs3jCuaWP4hmcmiWUeYksS4rsDBAhhx5YXL1HegB9QACo6tQUeHPHUg4flT8AYB9g1dG3gREoLWx5gEqLO5Ck5SoPqCC2tXrv1KnkyWYlSQ2WuUMkNTZiK31hWMHSMOleEQ5b7tCSX2Slzal2aMwWGz4GVoUpUgdFIJAsfFyvt+cCcEx74UgM4XMS90i1A3iIFGcPDHgGLMzDB7pmEF9+8U/uku20AND7gc1P8LLUSABLSTUMAEuavaPO/tKVMmBEwq5ArKlDhgFJSoFhc1IJ8ofoCjw1aan7hYIANShSksQC+3mwhdxjA/wATw0qHjl5JlAw5ZEvOC7Nr7CMpGkrs8339DG5if0jCm/kCIw/XpFznITeNKjarxwoxhz6vSfwnzeOxMVGlCkdyzHmWey0RzUPRgHiOXgQXBzuk73HQ6wVNQSK+/wCUQd8sTJQBDAKK6FzoADZ9fSFljjLtE5JUblYVCS4HNo5L/tGp7MXdmFCzD1PlE2IWyqG+/wCsCTgDcqGvpR3cUGrRlBR0lRlXor/G8CS6qgEKzEEbDmDVpb0rAmDm2FlAgpqPvAzFBJrlYiuhiwTAAaEZwbmtCW0s4/eEmNwYZ1LyqauUOnlLqajpJcD2aChmR4aUE3pkOViFEyzVkrrVLEAKD1McnBS1AZ0AHMhOcFJCyl9EmjaEgdY6lJnoBAEuYEpygFVAoF25qpozmOUYtY5gyUeKgKwoKpyAH/TWoGY7wZMEYk2FwkpI/wALmUCk8wKUqDhhUZTzEUa0Cfw5WsGZLShkIypC6gaoIFVqSElQI/rAePmKSQGRMOZWYeEd6khQmPUmpAYbg9IyRMCFd6ciFo5SCxSCXyM3MkOMwWdFK3ELsdpdM0CAcuVSWOZIJYjOlSswzArUohw1ag6WQ8axSQhgSCyyk8pBzZCCZYP3Y2cG4bo+xxZJUEpWFsQCkliAogBQLhKlAlJqamzxSOM4zLl+JgWy+FOUAeagKCtCNTF8at2cuWXFUIp+KykOkNdnJD6jK7Cvt0iGXxAhWZhcnUXqR1GsR4hT1NiWOvlX6tBXDMD3q5afxrSg9MxCT+cdDdHnTfFJjTspxIIxnOGH3gBs11BxYi/vFyON7wd4nkExVCcyQtI5SWuaOQdQRs8V3tHhUSeNpKkjIsy1NpVIR7ZwYs+M4YJhUVLyouWKm8mI+YVQxK7qX6OnG7iJeIYGWtwCtK6oDklAUos2ZqqoaHqGeK5h+CzQFJBSsioAUAdnqCkhgCItXEJOdCQlcxBzZedgleuZ35btm8rUhjMwMzIhKlIBYOWOoDG40ba5h4yZpRKtw3sopTKnKZ35EndlZjMPxOHtoPKLLKw6EPlQEgEAEBILixKgljUkW84CxmLMpNTmAIPKlm0s50A+jC9XamWkHmd0hjVnFSCAHENdiaRYAAlNCAoC5JrVzYMA5JtUwkE7JLnaUCrnKS5BqBmy2oDqIDx/HR3eZC0k2baj6sTV6/KkV2XxKYgFqCaNncOWDecagWW7sbxBM2XOlZQAo95l0LsggMKMybbwb2ZSFy8RKLhSFZiCXzAjKNA3tpvFU7HYvu8SEFmmBUuuilAFNfNIHrDLhPF1SeIKBAAWFS1AjU1TS4OYJ9zAYyfRZ+BY8GT3QSoZJi0uqoZSllLb1Sn29YH7ITTMwM9JWE5lmWlVOUEJlhwWy0SKU0ivYPiplYgLV/hlaswsBnzMG+IpKn9C28Nfs/nf/tI+IFEwqCgAAnNats2XVusIOtsqvajBpTPWUA5SUvysEqW6igVNHBatoTE/nDzjEzvZk1ZDEkqy6gg1V1DP79IQL/OLRejna2RkxoJjbVjoCHRj6wKI3LTEiU0dtnjhKvXpHm0espkoiNSSAroX+ukYiYAa/lE0su53GsURCUrFilurcU8n9fSIjMIJqlPQ1oPE/u/mTEc+Y0xYG7dbD0vG5iiKDJWwJvp6XhWUj0RrcHlKGUDbfRhYsPeAZ04tULZVCwqk2em9S+kSTySQwHiqUkVa4qPIQvmTClWcgIIckkliSALC/Mwc7RMqbxWNSHOcvmBTyVykJTc3DkOd4CxbgNklgh82ZbKUqgKUqHhSooDEbENSIzNKlEIUkpWQjm+8KsrOqtAwqx2MB4gImMhRWpWZILJdZIImEqdLy8uZTB7KMFRo12bxBsTNzqdkqUrInkBdK5buXWS9B4k7RDJWUSzmKkp8KkulOUMSAGBploMzCid4hM45Ud6oCYTMKgEAnmZwpDc1CHAJ8LB6mAMZOSkECmY5UsllS0gd4skMVAgMCHZrHQVjC9EZTraDMbjco5FFnYs1CpQdwaM4SdGcbxQOMYjMoVsDYu5csX+vnD/F450gMXWpIqbBKg1PJ9mG7l0mNwQCxV3f1Ylz0joS4nFklyNiSBgZiix+9lFtTyzU32u/pDD7P5QmYkOwEv7wDrRPyJSfSF2Lmvhpg/8A6ym28MwxF2X4h3GJlLNElWVf+lQyE+jv6RJ3LHJIlkipKi2fajgwqbhphUEZkqQVl2BScwJygn4zYaQfJmTVyUrdK6B1S1BaeW7MaPdiKaiO/tGwmfh4W1ZU1JPR3Qf+oiPPuCcUmSlEIUQ7EspjTYxPFyliTi+voMUnWi6cBmmbiCV1CEqBU1a6sLChiyYiYkpZVQCACNC2h20aEnZ3jxnSwV93nOaoAcsSADV3Z9oOmJTNUoApC3fLmYPbxDSmtOsUTf8AcqLeSl+QtxOAqoHmBcOFqDhvC1m1qfzoKnhSSrMpMtBa6RUDw5QMoTbd72iDjc5cg5StSDoJiXSWaxYOKXBMLU42YtJObMn4kgVAL9LHe8VtG/l0d4ng2HVlKSUpBOZb+IgOyfho70DADrAs7h6EoI7wqOYgbAJbTzJtBeD4Ni8aGQhUwIuzBKQzM9A7AAD5RY+C/ZRiJqkib9ykVJLFZ35Qb+donLLFex44pP0UadNFFu6wQoUYhmI82oNNYknzxMmGaoCtWsHsG8mj0zjP2ToRKzYfNMWkNlWRX/TQVG2sebYnAqlqIIINQXoQR8xtCxyKXQzx8ezc0hWWm6iQejaNUZSfWLX2MMmVLxJWiqZaZhWHzhIKkFINgCzv9CrysMSS1yAKBr018ifeLHwdcqWpU1ZWph3ZTUS0lIdJUp6usABDak1EZv0GqVlTRiAucXSwmZ71IzhVf5iCRpVqVgPFpZAChXRQsdSC1PwsbsXqCGJnqeW+qiSlwKM7sfhzF/UesBYlJBWR4VFw1jqPzP08dCOetEEuX/eJAnb0i4cO7LqncLC0VWmctSUi6gQhBSBcqdLh9B1gDh3YufOcqyyUAtnmnKH2ANSYZSBKL9H0nMlga+kDSkMoeVoJmNvC/HTwnUXH1SOA7yaS7mj/AJPE2JUruyBRZBbodPSApWMBWEuBpUs8T4ziSEoUoqZKRUvDJk32VnhUlaEfenOsDmUTV3dulSw/aCjMTqDUgMmo/CXa9Pl1jnBrEwZm5VB3JY1rff60ib+GSx0HQcpGwOhqkP8AvAZWIHiaAu4JHKLqBZykaJoBrC2cnKeXL8RbQkXCzUag+cOZ0o2ZT0cunmqKkhiCw00hPPk1dfM6kJepSWYkBINCF6nYvCIoK5+KBCXWtgVLCxVIALBSlNQkEgirZxSF2OxbUcLWWdSVZUkE1C5h8Sikoq1iWaD5iucVIWoDlYJSoEpBoXBZlLY1pW0J+Jc0sOCVEC6RlASGGWYGdJzBvMijxWCViTboVYjiOXIpRWFNMd1EZiGyOxrlBIILdeq+XjXyAHKxJUXJBLEu1gAwttBGOxAzBnUQ4ABJTXKl3oEhg3LYEVo0JZJapFszj8q/VjHXFaPOyS2MlTFoSCS2VRIrarkMPC5Pyg9XA8vD1YlQPeLmgAMWTLZQ91KFegG8LeG5lFBUD4k5Et+I0pro3vHoPbKWuXhhJCOQJBUSD8LVrSrkxx5stvii0MdxbPL0y3wsyn+bLrtyzIAUj7sPuYbJlH+EngaTZX5TRC3/ACx0V+Y/aLwJej1DhGK/i+HrSrmK5JcHVaL+6k5vWPLcbg+6WUHQ0cEONC3WL79mU8gEKHKZgYvfMAggDzCfeEPa3DDMzc6VqRTVIb1NXhMS4uS/ZGKptA/8eCtC5XIspGanKpVQXA33hrwjhuKxM1Byrlpo6iGHmkUckf3ifsx2GW4mTxlSKpQWLkV5th0vTSPS+E4YHMaXcV3A6+UJkzU6iehjw2rkBcO7OkyMk1ZnB/8AMSkjaqWra9+sN8DwwSAUiUhKTqgAJNGqwuOsTCchIUVEAB2/OtIEl9p0JDlYVQ6/tHM5fWN4Ut49f6/wWHAlCLAJBrQUHmBDBKy736f0irYTtDJIGZ01AcVFSz+nSHHD+LyVzChCwVpuj4q9DfWsFK+gcmv5r/g3EsEEinnpCDjXZORihlmS+bRQooeR/SHE7iSR0Ooav7RyOIpS5Bd6/wBIZxSYysoU77HwEHu56g+aikP6OCGHpHn3G+BTJJUiaFBXLQ+WhZlA1r0Fax79M4khVAoVr5ecVPtpwwYjDKCazUcyGv1T1zC3VoKdPTBWtnh0xAKchpShuGNidfECH0JrrC2ej7qXRvF/3Gv6ekM8ZMzpUSmt9qUozaj3gbFMrKkEnlAcnUsS/mX9fSOuLZzyPQuw03NhU2CZZW3K7G6ltqcq0JA1Km3i1hTlic8wbgMgbAOEppqan8qJ2Axh/hlpchl5W2Kij9otomApCU58muUM6i5bMSCSGc1HVy7D2P6PQplElSmCQ5qKBtYriOL/AMTlMmStSVPzKZIYWIetdIO41xJE1SsKgFaiGX+BCTck+WkHS0pkoCUgUAA9Awjme+jo6Kv2mlrw8oKSZYUXKpiycoLUGpJ2iiYpPE8YuWCE5SAzAMl949Q41wZOK7vPzZFBQTZPm2pgjhOEEt03IP8AasahJfoR8KT3SMjklIYm7kDKS3mNhDSTOUAOdL65t/CPCWvl+jCJcz71dxzq1O5bpajDfpBqOIAJCQogC/KARapJsBqd6RWSNFhiwnWrtUGpAupSnqGA+cIcbNIdknNVIKXY+IqBWfDUPmAhh/ESyHPdsPEUnlfwjqWpyvrCvHz7sm5yhJy5S7BTJqUuVZ63apETLIR8VVygjOAmZL8QcWlglTnM76UuYVTZ6w6VZSgnlKUctS6iACCBUOBSz6Qwxs7MStRJUFgpLO5SApQsU59QAfhIBAEKuJ4gqoFBIcOAnLqQAAQaEMH0oDW1ofCGT2xBiVnlAJYJUHYs7AMxNKgeR0pGdnMAMRPlSVUQpbrP8iRmV5coPvA+ImqZJrqNdWcgvu/rFg7MYIIwuLxT1Ce4QOsxgovvlp7xfJLjBnDFXIZ9lMP/ABXF0EeBJVPbQBI5E+QISGj0ntHhMuGngkKeSoB6kUP5fpFQ+x7Bck7EEVdMsH/rV/4xeOPS3kzSfwLPoxjhSOyN8b+nivBZPe4LGAPmCZSzb4FpBPSizFYKWR1Ji+/ZqhKp65LhpsqYkguKFPrsIpWKwRQsIJfm082/OLYXdo52vxTLH2PxDAJ+J1AF9R94Keabw+w3ZRc3H4mcJboTMIQSotnPMS1iz/OEfZ7h6ziJSJIzLKwogjlABOYktypY/No9q4ZhhLBBAuS4v5/l9NCTb566oeGNqXIpszs8TlClLS6mLOQnW21DeI8J2WxaapUyaMXI9wbax6BJw4qB6v0ghCaDpEXjs61NooX+wMYAVd8QNg4J6/3iZHZVKkuskquoilPyeLoV6XHlAfEpXeS1JKiAQ1KNCPGux+TRWsLwSQkJ7wzAVUAUUpfpSsQJ4EtSlFKs2W3P95QML1NKCGPaDhhSMiJYUZmpSCOUXNXcDTWOD2PnKSJip5CtEhKQkUtQCvl5RNw9JGUvbA5XFcRJIExEybKqCsghSOoUzEDUK94gx/aRctf3eSchVrpIfRvxD16QzxXZzHpBSlZWGtmYFOoKSfk8VXE4CbLzd9JWlhsWpq7frA/JfTKMbtDKX2rJCsyQggOCc1SNKCkA4jtIoVv1sPzrFancbAXZYTQVYhjWv7QKcaqYQ6FFA0Bv1BAhuORAcos57QyXmCaBlExyQ1FGocbXHSEBmjxNd6i4Jq3VmB9IsmPkTFYYLUcwSrKNwFBm+TRW1KrUc2j2U2hG7R6GG3BNnHk1Kh52WKkTUsQUT3oLhcsd5maw1b52i/cNmBaliYWyJQlPiSQKvYuVEhy2mXq/m/B+JGQtHMe7USosA4opJo2gWS3lF6wWKSoZUzCTlSlSgKksF0Is4KS4pRt4Z9jR6L12K4H3UlMxQPezKrzX6AxZ50gZTSJZQASKRtYdNolGKiqHcm3bFkyY0sqAciw6wDwjBzQkqmrClKJNAzVoANIYKluG0iA4hSPiGWzajyOsCjM864ri0pmTXOXnVY5Tc6NzeYvHeCmODzKNQCWBALEOOugDm4foJxpTzZooxWWehuW5jyv7aiI5SgehBuXd6BwE0IrofOOia0LB7H0mYAFMogghuYpyXUAUlwPNmqGgTHzrjK1xlBQGom5DqbmqzksGFWiCRikEpACCxoEkijK+J2dmdJItHOJ4mBygPSZdJUBdgS/MaA5ga/OOanZ02kgXFVCUqASVgkjKGA8QcFkpHMAkFiAHeoiucTlFFDmBIFFMzPmDMGIdnVqXNIsMlalZSSpSiFJDlkqGVbgHQDlDAGyhqwTcSZQJI5a5mzVc6uVWzXprSkWhpkMn5RK1jDQE0t0flcnzf63sOJw/dcHlAXnzlLPTJyjzq/vFfxJdwxc5XcdHvt+mXaL5xThBXP4fgvwSkZ+mYla/kmNnlpHNCOmXfsFwzuMAhJ8Sh3inFipiPYNDHjXNh5rf8KZ8kqhjhJQCSGbUekQT5LoUN0ke4IiNUjsS9HjHYXFCXxDDvQLKkvuVJID78zCAe0vDFSMasKB5VKUOoNQ3oYlxOGMuRhcQm4nTEjoU5Fj81R7BP4fJxPczlS0TM6QoZkgsFAKHtE8c62SxwtcWV77P+z5lSBPWOeec1qhAqnqM1Ve0XOSL+sdhLu/w2b1/Qx2KDzBaHW+y7VKiKQWf1idJH10iDu2DxtTDyaCCjsppVq161jnuLWu/n+0YgPV4JlN+g+vOFoLZo4YEcwerx3/CCtzsDo8bmr8onlptDJE2blSKVqd+kdzgws/SJUxFP/tDEyuY7sjg5oP3KXV4qNUPV94Vy+x+DTyiW1dFGh3h7i5ykvWAcJM566mkTasutIX9sOzUlHDp/dSwCnKp3L0UM3yePAsUhlMen9QfT+sfUeNwPfYebLFM6FJHmxb5tHzTxHDOS1FAsRp0b3t1jpw+0cmbsXKmkMfcddf0g3BcVyZTlcpcBWZYUlOiaFiA9NvaF6aOCK9YxAIUCKlnuR7f0izjYkW0z64n8qX2LxuYeX03gxWEBDVjBhAzViPjlZXmhI7vWogDEF9AwIodYs44cmt6xCeCy+vv+0DxSC8iPFuOTGxE1y3MpwQLE9a6C1KCBUHJzcwoKhSDZy4Vq7tUVrHreI+zzDTFlajNJUSTz7l9qVgad9leDVpMB3CxremVnLu7R0NWiSlTs8yRiNSTmdhmUXBCVNRhl1FH1Z46mrC0uTRiQBlqAKADKUgMHAJBYq8o9NlfZjhksy59LfeA6NqnpGv/AMXYRkgmcrLZ1il6+G9bxF42WWVHlK1/dpojMVFyru21J5mbR+XTSFGNJCaDL4nIUCwbUZi5LO/SlqezzfsrwQclc5Id/wDFAS5O2VhUwHM+yvhqjWbMJ/8AXS9QUvbWsOo0TlOzwyUVKnJBLuQkbvQfn+Uet8Bl95xXFTLiWBLB2NEf+KveHXD/ALKeGonS5yFrUpBC0vOSRR1OQ1RQ+0NuF8GwUhc0Im80371RVMBcc9UmxAyrJazViOXHKbVBxyUVsIkIudR+UcLDA+RMFrVhwru++AU6UtnDuSoAWu6FD0MdrRhyKzUsQf8AMTbwkj1pG8Uiyyxs8Zw/Z1c3DIBU0sYvJl1Ci8vM/mRF2+zzHZ8GmWsc0lSpRfSoUPzI9If4TgGCAKEzHeeZjd4H7xKhMIA6EBxsYk4TwTCImzVSVkmcUrUAsFJPOxSwZ+VbgE2iS/p5KhVkimSGSx9I4ExLEF+g/OGBEg8veJfMUNnS+bVP+rpeOcPJw6yyJiVFiWStJLUc08x7xTwyG80QKdZvqkDpmVOohzjMPKloKlkhKak/KwFbwB/E4UgjOsUUpVFcoGZ8xy8vgVfbqHPikbzRIEH1aCUzKUjQm4ZxzLDnLVKxlVsolPKfPStoxGLwzJVmXWzpXblGYumieZPMaV823ikB5YnaVPf0aC5IgdGLw5YhZ5pndi9VuzCln1tDNOFHWD4pCPIiBBgbFzSFMLQyEgRGvBpN3jeKVAU1ZW+JJtA2H0izTeDoVfN7xwOAy/5vf9oXxSKeWNCzF8WEtIVrQAbqNvIUMfPnaWTlnTBupQI0oSPmG+UfSs7gEtTeIMXob3DGlqxXeK/ZLgsRMVMWJoUoucqwBYCgy9IpCEk7ZGck+j5tUqzv0ULj+o/eOFyfY66R9DL+wvh5/wCP/wDKP/rG5f2GcPAb78g6GYCPbJF0SPQ4yMjIwTIyMjIxjIyMjIxjIyMjIxiHGYVM2WpCnyrSUlrsaUOh6wpX2Ow5SEspgVHxH4sr/wDaG2rGRkYxPK7NSkrWtOYKXmzVcMo5iGIIa/oTvEI7IycuUlZBDVVo01NKMA05dBQU2jIyMY7/AN2JVXUsvU8wqSqYovTXvZgo1DRmBjQ7KSchTzVSEk8j0VnB8LO7VbQah4yMjGMV2VlGhKyDcFXiFCxLZjzDM7u5OlIkldnUJWJgUvvAnLncO3NRsrNzbfCnaMjIxjn/AHZlctVsklg4bLmTMyWfKFJSd6XaJcFwCVKKSl3TQOf5EStvwoT84yMjGCMXw5EyWqWXCV1Lbu+rg10NDYhoWjsdh6BizEEUD+NrAZW7xTBLCwagjIyMYnPZyWWzKWrmzlyOZW55aUYcuVxQuIik9kpKQwzbGo5k8gyFhbkRapapqX1GRjEv+74YjvZtZne/5fjfM/8Ah2cAtDaMjIxjIyMjIxjIyMjIxjIyMjIxjIyMjIxj/9k="/>
          <p:cNvSpPr>
            <a:spLocks noChangeAspect="1" noChangeArrowheads="1"/>
          </p:cNvSpPr>
          <p:nvPr/>
        </p:nvSpPr>
        <p:spPr bwMode="auto">
          <a:xfrm>
            <a:off x="63500" y="-9112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t1.gstatic.com/images?q=tbn:ANd9GcT3X5tAL59gvZg_m87VLv_MvnM-0AKIbClz8ThVvPN4Aj5kTJtXQ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743200"/>
            <a:ext cx="2209800" cy="281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animals feed by </a:t>
            </a:r>
            <a:r>
              <a:rPr lang="en-US" b="1" dirty="0" smtClean="0">
                <a:solidFill>
                  <a:srgbClr val="FF0000"/>
                </a:solidFill>
              </a:rPr>
              <a:t>sucking</a:t>
            </a:r>
            <a:r>
              <a:rPr lang="en-US" dirty="0" smtClean="0"/>
              <a:t> the fluids out of another plant or animal. </a:t>
            </a:r>
          </a:p>
          <a:p>
            <a:r>
              <a:rPr lang="en-US" dirty="0" smtClean="0"/>
              <a:t>Can you name few such animals?</a:t>
            </a:r>
          </a:p>
          <a:p>
            <a:r>
              <a:rPr lang="en-US" dirty="0" smtClean="0"/>
              <a:t>Lets see some.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b="1" dirty="0" smtClean="0"/>
              <a:t>Butterfly                                             Spider                                   Mosquito</a:t>
            </a:r>
          </a:p>
          <a:p>
            <a:endParaRPr lang="en-US" sz="1400" b="1" dirty="0" smtClean="0"/>
          </a:p>
          <a:p>
            <a:pPr>
              <a:buNone/>
            </a:pPr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pPr>
              <a:buNone/>
            </a:pPr>
            <a:r>
              <a:rPr lang="en-US" sz="1400" b="1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Aphid                                           Humming bird                                     </a:t>
            </a:r>
            <a:r>
              <a:rPr lang="en-US" sz="2000" b="1" dirty="0"/>
              <a:t>L</a:t>
            </a:r>
            <a:r>
              <a:rPr lang="en-US" sz="2000" b="1" dirty="0" smtClean="0"/>
              <a:t>eech</a:t>
            </a:r>
            <a:endParaRPr lang="en-US" sz="2000" b="1" dirty="0"/>
          </a:p>
        </p:txBody>
      </p:sp>
      <p:pic>
        <p:nvPicPr>
          <p:cNvPr id="1026" name="Picture 2" descr="C:\Users\Jincy\Pictures\Sc pics grade3\080106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978754" cy="1905000"/>
          </a:xfrm>
          <a:prstGeom prst="rect">
            <a:avLst/>
          </a:prstGeom>
          <a:noFill/>
        </p:spPr>
      </p:pic>
      <p:pic>
        <p:nvPicPr>
          <p:cNvPr id="1027" name="Picture 3" descr="C:\Users\Jincy\Pictures\Sc pics grade3\220px-Anopheles_stephen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755951" cy="1828800"/>
          </a:xfrm>
          <a:prstGeom prst="rect">
            <a:avLst/>
          </a:prstGeom>
          <a:noFill/>
        </p:spPr>
      </p:pic>
      <p:pic>
        <p:nvPicPr>
          <p:cNvPr id="1028" name="Picture 4" descr="C:\Users\Jincy\Pictures\Sc pics grade3\220px-Colibri-thalassinus-001-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3280962" cy="2057400"/>
          </a:xfrm>
          <a:prstGeom prst="rect">
            <a:avLst/>
          </a:prstGeom>
          <a:noFill/>
        </p:spPr>
      </p:pic>
      <p:pic>
        <p:nvPicPr>
          <p:cNvPr id="1032" name="Picture 8" descr="C:\Users\Jincy\Pictures\Sc pics grade3\imagesCAHT8L3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276600"/>
            <a:ext cx="1743075" cy="2169202"/>
          </a:xfrm>
          <a:prstGeom prst="rect">
            <a:avLst/>
          </a:prstGeom>
          <a:noFill/>
        </p:spPr>
      </p:pic>
      <p:pic>
        <p:nvPicPr>
          <p:cNvPr id="1033" name="Picture 9" descr="C:\Users\Jincy\Pictures\Sc pics grade3\imagesCAKC3IQ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4800"/>
            <a:ext cx="2590800" cy="1905000"/>
          </a:xfrm>
          <a:prstGeom prst="rect">
            <a:avLst/>
          </a:prstGeom>
          <a:noFill/>
        </p:spPr>
      </p:pic>
      <p:pic>
        <p:nvPicPr>
          <p:cNvPr id="1034" name="Picture 10" descr="C:\Users\Jincy\Pictures\Sc pics grade3\imagesCAL2XMG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429000"/>
            <a:ext cx="222651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Aphids</a:t>
            </a:r>
            <a:r>
              <a:rPr lang="en-US" sz="2400" dirty="0"/>
              <a:t>, also known as plant lice, are small sap </a:t>
            </a:r>
            <a:r>
              <a:rPr lang="en-US" sz="2400" dirty="0">
                <a:solidFill>
                  <a:srgbClr val="FF0000"/>
                </a:solidFill>
              </a:rPr>
              <a:t>sucking </a:t>
            </a:r>
            <a:r>
              <a:rPr lang="en-US" sz="2400" dirty="0"/>
              <a:t>insects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Butterfly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sucks</a:t>
            </a:r>
            <a:r>
              <a:rPr lang="en-US" sz="2400" dirty="0" smtClean="0"/>
              <a:t> nectar from the flower using proboscis.</a:t>
            </a:r>
          </a:p>
          <a:p>
            <a:r>
              <a:rPr lang="en-US" sz="2400" dirty="0" smtClean="0"/>
              <a:t> The </a:t>
            </a:r>
            <a:r>
              <a:rPr lang="en-US" sz="2400" b="1" dirty="0"/>
              <a:t>hummingbird</a:t>
            </a:r>
            <a:r>
              <a:rPr lang="en-US" sz="2400" dirty="0"/>
              <a:t> laps nectar using a long tongue with a brushy tip. Nectar flows along two troughs in the tongue by a process called capillary action (this is not </a:t>
            </a:r>
            <a:r>
              <a:rPr lang="en-US" sz="2400" dirty="0" smtClean="0"/>
              <a:t>sucking, its drinking).</a:t>
            </a:r>
            <a:endParaRPr lang="en-US" sz="2400" dirty="0"/>
          </a:p>
          <a:p>
            <a:r>
              <a:rPr lang="en-US" sz="2400" b="1" dirty="0"/>
              <a:t>Spiders</a:t>
            </a:r>
            <a:r>
              <a:rPr lang="en-US" sz="2400" dirty="0" smtClean="0"/>
              <a:t> pump digestive enzymes through fangs into their prey, then </a:t>
            </a:r>
            <a:r>
              <a:rPr lang="en-US" sz="2400" dirty="0" smtClean="0">
                <a:solidFill>
                  <a:srgbClr val="FF0000"/>
                </a:solidFill>
              </a:rPr>
              <a:t>suck</a:t>
            </a:r>
            <a:r>
              <a:rPr lang="en-US" sz="2400" dirty="0" smtClean="0"/>
              <a:t> the digested and liquefied tissues of their prey. </a:t>
            </a:r>
          </a:p>
          <a:p>
            <a:r>
              <a:rPr lang="en-US" sz="2400" b="1" dirty="0"/>
              <a:t>Leeches</a:t>
            </a:r>
            <a:r>
              <a:rPr lang="en-US" sz="2400" dirty="0" smtClean="0"/>
              <a:t> are 'worms' with suckers on each end to </a:t>
            </a:r>
            <a:r>
              <a:rPr lang="en-US" sz="2400" dirty="0" smtClean="0">
                <a:solidFill>
                  <a:srgbClr val="FF0000"/>
                </a:solidFill>
              </a:rPr>
              <a:t>suck</a:t>
            </a:r>
            <a:r>
              <a:rPr lang="en-US" sz="2400" dirty="0" smtClean="0"/>
              <a:t> the blood.</a:t>
            </a:r>
          </a:p>
          <a:p>
            <a:r>
              <a:rPr lang="en-US" sz="2400" b="1" dirty="0"/>
              <a:t>Mosquitoes</a:t>
            </a:r>
            <a:r>
              <a:rPr lang="en-US" sz="2400" dirty="0" smtClean="0"/>
              <a:t> feed by </a:t>
            </a:r>
            <a:r>
              <a:rPr lang="en-US" sz="2400" dirty="0" smtClean="0">
                <a:solidFill>
                  <a:srgbClr val="FF0000"/>
                </a:solidFill>
              </a:rPr>
              <a:t>sucking</a:t>
            </a:r>
            <a:r>
              <a:rPr lang="en-US" sz="2400" dirty="0" smtClean="0"/>
              <a:t> blood from animals using proboscis.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animals feed by </a:t>
            </a:r>
            <a:r>
              <a:rPr lang="en-US" b="1" dirty="0" smtClean="0">
                <a:solidFill>
                  <a:srgbClr val="027E20"/>
                </a:solidFill>
              </a:rPr>
              <a:t>swallowing</a:t>
            </a:r>
            <a:r>
              <a:rPr lang="en-US" dirty="0" smtClean="0"/>
              <a:t> its food whole.</a:t>
            </a:r>
          </a:p>
          <a:p>
            <a:r>
              <a:rPr lang="en-US" dirty="0" smtClean="0"/>
              <a:t>Do you know any animals that feed by swallowing whole?</a:t>
            </a:r>
          </a:p>
          <a:p>
            <a:r>
              <a:rPr lang="en-US" dirty="0" smtClean="0"/>
              <a:t>Lets see some.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animals like frogs, lizards and snakes </a:t>
            </a:r>
            <a:r>
              <a:rPr lang="en-US" b="1" dirty="0" smtClean="0">
                <a:solidFill>
                  <a:srgbClr val="027E20"/>
                </a:solidFill>
              </a:rPr>
              <a:t>swallow</a:t>
            </a:r>
            <a:r>
              <a:rPr lang="en-US" dirty="0" smtClean="0"/>
              <a:t> their food whole.</a:t>
            </a:r>
          </a:p>
          <a:p>
            <a:r>
              <a:rPr lang="en-US" dirty="0" smtClean="0"/>
              <a:t>The owl is a bird  that does not chew its food, but </a:t>
            </a:r>
            <a:r>
              <a:rPr lang="en-US" b="1" dirty="0" smtClean="0">
                <a:solidFill>
                  <a:srgbClr val="027E20"/>
                </a:solidFill>
              </a:rPr>
              <a:t>swallows</a:t>
            </a:r>
            <a:r>
              <a:rPr lang="en-US" dirty="0" smtClean="0"/>
              <a:t> most of it whole.</a:t>
            </a:r>
          </a:p>
          <a:p>
            <a:r>
              <a:rPr lang="en-US" dirty="0" smtClean="0"/>
              <a:t>A sea lion uses its pointed teeth to catch its food, then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027E20"/>
                </a:solidFill>
              </a:rPr>
              <a:t>swallows</a:t>
            </a:r>
            <a:r>
              <a:rPr lang="en-US" dirty="0" smtClean="0"/>
              <a:t> it whole.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t1.gstatic.com/images?q=tbn:ANd9GcTVm55OxbxzNP_6UIl0gmAX59UTkpl3OM58TqF1ReSbip_JnjY_l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420932" cy="2276475"/>
          </a:xfrm>
          <a:prstGeom prst="rect">
            <a:avLst/>
          </a:prstGeom>
          <a:noFill/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"/>
            <a:ext cx="3505200" cy="2667000"/>
          </a:xfrm>
          <a:prstGeom prst="rect">
            <a:avLst/>
          </a:prstGeom>
        </p:spPr>
      </p:pic>
      <p:pic>
        <p:nvPicPr>
          <p:cNvPr id="5" name="Picture 3" descr="C:\Users\Jincy\Pictures\Sc pics grade3\imagesCACGNG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429000" cy="2514600"/>
          </a:xfrm>
          <a:prstGeom prst="rect">
            <a:avLst/>
          </a:prstGeom>
          <a:noFill/>
        </p:spPr>
      </p:pic>
      <p:pic>
        <p:nvPicPr>
          <p:cNvPr id="7" name="Picture 4" descr="C:\Users\Jincy\Pictures\Sc pics grade3\great%20horned%20ow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657600"/>
            <a:ext cx="3505200" cy="22596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2971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snake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971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Frog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6096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Sea 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6172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Owl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dirty="0" smtClean="0"/>
              <a:t>Some animals like rats and squirrels have gnawing teeth that help them to </a:t>
            </a:r>
            <a:r>
              <a:rPr lang="en-US" b="1" dirty="0" smtClean="0">
                <a:solidFill>
                  <a:srgbClr val="0000FF"/>
                </a:solidFill>
              </a:rPr>
              <a:t>bite</a:t>
            </a:r>
            <a:r>
              <a:rPr lang="en-US" dirty="0" smtClean="0"/>
              <a:t> through hard nuts.</a:t>
            </a:r>
          </a:p>
          <a:p>
            <a:r>
              <a:rPr lang="en-US" dirty="0" smtClean="0"/>
              <a:t>Dogs, cats, lions, tigers and wolves </a:t>
            </a:r>
            <a:r>
              <a:rPr lang="en-US" b="1" dirty="0" smtClean="0">
                <a:solidFill>
                  <a:srgbClr val="0000FF"/>
                </a:solidFill>
              </a:rPr>
              <a:t>bite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chew</a:t>
            </a:r>
            <a:r>
              <a:rPr lang="en-US" dirty="0" smtClean="0"/>
              <a:t> their food.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nt-proof-bowl-dog-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438400"/>
            <a:ext cx="2194560" cy="1752600"/>
          </a:xfrm>
          <a:prstGeom prst="rect">
            <a:avLst/>
          </a:prstGeom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0"/>
            <a:ext cx="2540000" cy="1695450"/>
          </a:xfrm>
          <a:prstGeom prst="rect">
            <a:avLst/>
          </a:prstGeom>
        </p:spPr>
      </p:pic>
      <p:pic>
        <p:nvPicPr>
          <p:cNvPr id="7" name="Picture 6" descr="imagesCAQV9IRQ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438400"/>
            <a:ext cx="2762250" cy="1657350"/>
          </a:xfrm>
          <a:prstGeom prst="rect">
            <a:avLst/>
          </a:prstGeom>
        </p:spPr>
      </p:pic>
      <p:pic>
        <p:nvPicPr>
          <p:cNvPr id="5122" name="Picture 2" descr="C:\Users\Jincy\Pictures\455px-Dho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191000"/>
            <a:ext cx="2547938" cy="2438400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ANd9GcQ4eJkvQyLGNVZyDh1E1q2xgmPhJjRJaDbJB4IZ23Qdj4qTqnykU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495800"/>
            <a:ext cx="2143432" cy="2076450"/>
          </a:xfrm>
          <a:prstGeom prst="rect">
            <a:avLst/>
          </a:prstGeom>
          <a:noFill/>
        </p:spPr>
      </p:pic>
      <p:pic>
        <p:nvPicPr>
          <p:cNvPr id="5126" name="Picture 6" descr="http://t1.gstatic.com/images?q=tbn:ANd9GcSNBRdQCXmnA3SEVux8TFt_ngZb2ooTJjonxeAM2E5lmgDPDDn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191000"/>
            <a:ext cx="2705100" cy="238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Filter feeding </a:t>
            </a:r>
            <a:r>
              <a:rPr lang="en-US" dirty="0" smtClean="0"/>
              <a:t>is the feeding mode found among flamingoes, sponges, Moon Jellies, krill, three species of </a:t>
            </a:r>
            <a:r>
              <a:rPr lang="en-US" dirty="0" smtClean="0">
                <a:hlinkClick r:id="rId2"/>
              </a:rPr>
              <a:t>shark</a:t>
            </a:r>
            <a:r>
              <a:rPr lang="en-US" dirty="0" smtClean="0"/>
              <a:t>, and many </a:t>
            </a:r>
            <a:r>
              <a:rPr lang="en-US" dirty="0" smtClean="0">
                <a:hlinkClick r:id="rId3"/>
              </a:rPr>
              <a:t>whale</a:t>
            </a:r>
            <a:r>
              <a:rPr lang="en-US" dirty="0" smtClean="0"/>
              <a:t> species, such as the baleen whale. Of all feeding modes, this might be among the easiest: instead of requiring predatory or precision action, the </a:t>
            </a:r>
            <a:r>
              <a:rPr lang="en-US" dirty="0" smtClean="0">
                <a:hlinkClick r:id="rId4"/>
              </a:rPr>
              <a:t>filter feeder</a:t>
            </a:r>
            <a:r>
              <a:rPr lang="en-US" dirty="0" smtClean="0"/>
              <a:t> just exposes its filters and sieves them through food particles.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1192</TotalTime>
  <Words>359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Berlin Sans FB Demi</vt:lpstr>
      <vt:lpstr>Franklin Gothic Book</vt:lpstr>
      <vt:lpstr>Franklin Gothic Medium</vt:lpstr>
      <vt:lpstr>Wingdings 2</vt:lpstr>
      <vt:lpstr>Trek</vt:lpstr>
      <vt:lpstr>What and how animals feed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Dogs, cats, horses, cows, giraffes, sheep and people chew their food before they swallow it.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that feed by sucking</dc:title>
  <dc:creator>Jincy</dc:creator>
  <cp:lastModifiedBy>Mariya Hussain Ali</cp:lastModifiedBy>
  <cp:revision>29</cp:revision>
  <dcterms:created xsi:type="dcterms:W3CDTF">2012-08-13T08:33:50Z</dcterms:created>
  <dcterms:modified xsi:type="dcterms:W3CDTF">2013-10-23T12:34:11Z</dcterms:modified>
</cp:coreProperties>
</file>