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FCE9-9FBD-4095-9939-2742227422C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9BEA-DEE5-4A63-8FE6-8D82C17766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7414" y="2967335"/>
            <a:ext cx="1869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Strawberry Walking Animated Clip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590800" cy="2667000"/>
          </a:xfrm>
          <a:prstGeom prst="rect">
            <a:avLst/>
          </a:prstGeom>
          <a:noFill/>
        </p:spPr>
      </p:pic>
      <p:pic>
        <p:nvPicPr>
          <p:cNvPr id="21508" name="Picture 4" descr="Animation Factory content 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2057400" cy="24574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unlava.com/wp-content/uploads/2013/07/Thank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hQSERUUExQWFRUVFxgZFRgVFRgYFxwcHRgcFxccGh8XICgeHRsjHB4YHy8gIycpLCwsGx8xNjAqNScrLSkBCQoKDgwOGg8PGiwkHyQsNSwsLC0tKiksKSkqLCwsLCwpLCwqLCwsLCksLCkpLCksLCwsLCwsLCwsLCwsLCwsLP/AABEIALgBEgMBIgACEQEDEQH/xAAcAAACAgMBAQAAAAAAAAAAAAAABwUGAQMEAgj/xABMEAACAQMDAQUDBgkJBQkBAAABAgMABBEFEiExBhMiQVEHYXEUMoGRk9EWI0JSU1SxstIVJGJyc5KhouEzY4LBwhclNEN0g6Oz8PH/xAAZAQEAAwEBAAAAAAAAAAAAAAAAAgMEAQX/xAA2EQACAgECAwQHCQACAwAAAAAAAQIDEQQSEyExQVFhcSIyM1KBkdEUIyQ0QkNTobFywQVi8P/aAAwDAQACEQMRAD8AUH4T3f61cfbSffR+E93+tXH20n31GUUBJ/hPd/rVx9tJ99H4T3f61cfbSffUZRQEr+E93+tT/bSfxVj8J7v9auPtpP4qufspsoGhvJJoI5jGItokXIGSwOKskd5YNvxYwfi/nlYXYLjrnArDZrFCx1qLbXcXRqys5FnZazeSZAubjO0sv46TnaNxA567QcfCvM2sXy5zcXGAcE99JgHzGc4yOmKbuh61p8YNxDBGFTkusT7RjnyXHBHXnGPKvepXOm3AM8gUx44fuXKgf3cAc44wK59seM7JfIcPn1Qlvwnu/wBan+2k/io/Ce7/AFqf7aT+Km8bHRe77wlFjP5fyd9v17cV6n0fRVVXaRVV/msbdgD16Hb14P1UWsb/AG5fIcNd4n/wnu/1q4+2k/irI7T3f6zcfbSfxU2rzQ9Hj27pAu/5mbdhn4eHk8jj3ivUHZXTGlWJWHeOCVVoCpIAycblGeKPWtdYSHDz2ion128UkG5uOADnvpOhGVPXzHNavwmu/wBauPtpP4qYftDSzhiWOKId7GdrFgSu3L92dobyO8ZO7G4ccjFu1qz0+Bj3lpbKqhfEyADkDHurtmtjXGMsN7ugjU22hIR9pLsni5uD7hNJ99d11eXynw3FywbBTEspypUNng9ACAfQ8eRpr6culTPtjhtWfqFUDPHn61X/AGx6sAsMCAKqpkquQCCxAPB5wwPXPzgfWlOsjbPZtaficlU4rIuX7SXY4N1P9vIf+qvP4T3f61cfbSfxVGNQK3FRJ/hPd/rVx9tJ/FR+E93+tXH20n8VWb2YaFHcXDJKgZWVdpYA48RBxmr9qXZXSoHMcssEbgAlWCAgHkHHpWK3WKubhtbfgWxrys5E2O093+tT/bSfxVIW2o3rxlhc3HhPj/HScKQSG+d0GGBPwpj6p2RshatPCI5FIOGVVweo4I9DUf7EtUXvpou7UKYWPJLEkEcsTwPTwhf8KV6yM4Slhrb1Eq2mvEX02u3qfOuLlc9N00gP1E5rT+E93+tT/bSfxU5rhdOM3dtZxNKy7yFidzjnknn0PWtNimkzOyJbKXT56i3fK845yOKrWuysquWPI7wsdWhP/hPd/rU/20n8VH4T3f61cfbSfxU4tPtdFnZkjiDMvzgLZ+PLnIrOn6dolwzLEhZl+cBbPxzjnK8VJaxv9uXyOcNd6E5+E93+s3H20n8VH4T3f6zcfbSfxU3rPS9FnZkhBdk+cBbPkc45ytabPSdImLrEGcp88C2fjy5yvrXXq5L9uQ4a7xZadrV3K4T5TceLwg99JgMeFz4vNsD6aJtUv16z3IwBuJlkAXIyASTgHBHHvps6JpGn921zaqG7psZKMuCMZGDjnnzyKWHb7XmurlpG8+gBOFI8LDGcdQTwAcEdaso1Ktbik013nJQ2rJFHtNd/rU/20n31j8J7v9auPtpPvqNNYrUVkn+E93+tXH20n30fhPd/rVx9tJ99RlFASf4T3f61cfbSffWai6KAKKKKAKyBWK2wYzliQP6PX6M8UAz/AGWWZEF0fyZEiI+IZlYfQ37R61Y9I1BraOWN4icu7JgqVdWbdhw3IOeOPLHpVM0n2itBZNBAgjcfjA5w0hGQpBLLjdjxfN6LjrUFL7Rb4/8An/XHHn92vPlRdG52Vtc+8uU4uKjIZGg6q8dkYWgXcNwChl7pgWLAHIyCM/Dj6KzBdSppZgaFSyRMpG9TGQEIDcjcCBzj1z60sT2+vf03/wAcf8NXfRtVeXT2eRss0cuTgD84dBx0qF12ppSctuM47SUY1y5LJ1at2jZtJGbOQZRVIdV7tT4QGHO/GNuMjzHpmrTrOnXM9vGqQRs4eNyskq7VKuHbaQMnONv01XdS7UzDTAXs5F3Jsbds7sFlChgCdwwGBHGefprT7T9WkijR422nwjPB4y3rV+qushKEK8c+8hXBNNvsLdreiXUrW5jgjbupFc95KgYDaysFKjk+LOT6VvudCne9tpTGgjh7zc5dd/ijKKoCjpnB++kF+GN1+lP91furI7a3Y/8ANP8AdT7qjKGqlFxbjz8wtieSf9q7Fb1h5EMD/fOKvHbS/iSTdMN0avCXGM8cckeYBwceeKTOo6vLcMGlbcQMA4A46+QpvdrL4QyrKyF1V4iVHU9Bx6kdQPUVltrdboi+x/Qti929m+61O1e+t+5A7wRvllR0GzbgZDjJOR9WOlUr2uyZuYf7H/rarfq3aCKa8gVY5FdUc7pIjGdpXG3B6885A9OeKpPtTbNxD/Y/9bVdL88v+JFey+JSTXuKMk8DNeDRmvSM47PY3aW+D4wZlYYVSWABxvG4gAgHYeNwG48nJxN6vrFtFqF2kqDvNkbZMbPuUooAygJGCDweMkYBNLv2Lyn5cOfzR9ZOaYmr9o1h1C6Qwysdkbbo4zICDGq7WwMjHkR+d5Vgg19ra8C1r0ERqPG2iloQViMkuwHqB3jYqlexl8Xk3/p3/atXyOdZdDMiJsR5JSq+gMjcUvfZG2Lqb/07/tFZP0X+ZYv0lwsNclivmCQSTBoVJMe0MpHeY+eQvOTxnPHFbuyGsyyXF3KYQis+zbu2yKyIE8QHhIK4yQevxrk0PUbiO8cQwGYGJdxVwjKRv24PnkbvD8K6OzWqNJJcPKndN3xBRccbUReo45xnIB61fxZVaOMo9Tm1StaZK6Fpt1DcXMjrFtnbeuyQhgdoUZyACCuCcY5z5GtvZ7Q7uKe5kdYds7FwEkIZTt2YOVAIIAJxjnPrVM7Ve02Up3cOImhdkdlCliDyp8SngYZTjHQevFMbt5efpf8A44/4as/FvmpIj932pjr7P9mbyGe5kkEBWdtw7uUhlO3ZzlQCCME4xzn1rbonZ68hkuWkWHEzl17uQ5B2KmGyoBBCg8Y5J8uiMPbi7/S/5E/hrye2t3+l/wAifdXUtX3x/wDvgc+78R3W+iy29peGbu98srSYjJKgHaPMDnikBqp/HS/2j/vGpA9srr9J/kT7qh5pizFj1JJPxJya7pqLITlOxrn3Cck0kjXRRRW0qCiiigCiiigCiiigCiiigPSvg5rBrFFAFMfs8x/k4Y/Ml/a1LpVycUzuyEWdNcj8lHP71ef/AOQ9mvNF9HV+ROa5r9yulgvalC6bH8YKDIwWC+XBBwORzk9a99quzcl7akx4PdYcknA2gNkZPv2/QTWntBrd6umbntVTeuyQiTcOfnMExjoc4BIHPXkCP7Xay6WwbJI3hWGeCpVlZfqJ+kD0qWp9tUcr9WQsLqBUJAcOR1Kg7foLYJ+quWts8hLHJ3e89TWsVuKT0q+dPbX7gxBJljMhEkeFX5xydvh/pYOR7xSt7GdnvlUuxmEaSAoXfAQEjwkEkZYNg7R15HnTk7Vo8Fsrwp3zrKgVR0bx7SAfhnny615us9rV5l9T9GRWu0esmW8gUwSRlUdg0gQMVKgBfASMDr9P01V+3ejzTyxNFGzgR4JHruJq067eXdxeW8JgEPhdw0jGXgryMjBwBgDOBk+QrJ0e7W8WAvF3RQuJArYwGCEAbjzkjzxU7qbuOra0umOYjOOzaxWnsrdfoH/w++sfgxc/oX/wpsQ6ddfLGgLwd2qK4kKE5DEqOA3qG6noPorZp1rdtcSxObZVi24cxk7tysynG7AHHPPnUt2r92PzOYq72Vf2VabLDeAyIVyVxn40wb/XnS8uUW3lkAWNg0ezBJjUMrbyB0A6eRNReiNePLMrC1j7lyqsYySxAVgR4wBkMOMk5P01yaB2l1B5bsNaq7I21jHJ3YDKqqwOc7gQFPJwOetQopu+0O2xJcschOUdm2JLWdx3ugl9mzdJM2wfk5lc4+jpS29k5/ncn9i37y0ytPu2l0Rnddrs8zMvTB7x8j6KWfspP88b3xkf5lrLnML/ADJpc4l3tJLuO9dbeFZlMSlgzbMMN+0ggE5xu4xj4Vw6Jqcsss7TqFk74hgDnG1FUc+fABz51P3S3iXzrbxJJGYULiRioDZbBUqCd23PljHvxVf0G3vLiS5aSHEqykvlsDIVAFA5Jwu05PXNWuuVmijGKy+QUlG1tiz1hW+UTcHmR/I/nZrhMR9D9Rpx6E9xcmUCBlMJZXDuAdy/OUADPFbdBeS5MoFsymFmVg8mPEvzl49Mj6+M1crtQljhf2iLjBv1hLd0fQ/Uaz3R9D9VPDSA06SMLJwY2KlWl8RYEggY94xz+zJrbot0J4HmSwfC58Jl8TEEqQAPeCOfT05rvHv/AIv7RzZD3hEmMjyP1V4p0e0iOP8Ak4SRoYxJGjFSSSMupwcnqOlJerdNfxouWMYeCNkNrwFFFFaSsKKKKAKKKKAKKKKAKKKKAKKKKA7dLtGkkAQNkEHIXIHnlvLHvNPTSuziW9lPsdXUwtIO7IYLuDsBnpgdAfPFIITHGPL08qePsznZ9JuS3J7qY58+e8J/xrBr/ZrzRdV1Zw69q1+dM3NbIm9dsrCQk4OCx24xkg54JxhvQ1C9voNtkf7Vf2GrDrF1frpe5oo9xTZKyMxJUgBmwBjO0+RwCp69K4fatbbbP/3E/Y1NX7arzO1+pIUFANFYreUG5LhuuTnBXOfIjBA+jI+mvovXJpjpiSQqGm76PaD0Y95hs56AjOT8TXzeK+jtUkmGjobfHe99GEz805lwQ39EjOfdXnatZtq8/oXQeIsgb35XNf20UyG3VFeWMwuWO7bjGZF6bTjaRzzW7VNDf5QtyJrkSKCFKlQBnhxjZjGRzn3e6uvTEuzqEHylIxF3UrL3O7YHKjOd3u4Az5VV/anrkr5tuNkbF1GAAfEysOMHjwkc+R654XOyeo4cZNcjsNqhlo2hWS5NwtzL3pBUnchG3rjG3bjPPTrzWyxJjnecXEwkkGH8SFSPIYKYAHljpzSnNtJ/+b/Wj5LJ/wDmqX2a7+V/IcSHujk0e0EbyMk8+Zsd5lo2BPQHBTjjjjy46UaNb3cEtylugmjJEm+aUh+8ZVMhyi8gjaeR5VTfZrEyyTFvJV88/lVc7CS+ae4FuITFhCO+3ZDhFJ2bT6bc/AY61Xp3bHUuucsrB2ai4bkjt0m6kk0pzKMSM0xcYxht7ZHNLv2WwEXYbyZSPpDrkfsP0ir/AKA8psHE/EuZzJnjxbmJ4qD9lN5ajfHgvKSGVgCq5GN+BnPTHPhzxxxWeCzG9eJJ/pLd2givP5RdbYQmMwJuE2cb8vtxjnOB8OlQPZQXKi7adwG75gylMqp2phlJIbldvXyA881PdqhenVCtq0QQ26bxMCU3FpNpABHiwCM56VHdnbWcWd8bnmUTtuOMAjZFtIzzjbjFXznKrRxcHgjFKVnMj9M32xlKzCXvWLkPGMBjjJXaRjOAPoFatEklgMp73vO+Yu3eRg4Y4yy4IIyAB9FK3VLt++kAdvnt+UfU1yfLZPz2/vGrFTqWs8T+jjnX7o6tIaSJJF78vvYsGeMZUscnbtI8+cV06LZNDC0QuCwYsVZol3KWJY4xgY3Enn9nFI35dJ+kf+8a9LqEn57n/jNOBqf5f6G+v3R39r9FabTjHHukMaICQMkgMCTgefHQetJC6szGcNgN5qCCR7jjgH3dan9H7dTwgoHIjfwuqnHhIIY56luQQSTjHvquXLZY5xnPkAB9Q4+qr9NQ6YuLeeeSE57nk00UUVpKwooooAooooAooooAooooAooooAp6ey3jSLg/7mX9klIwCnf7OJgukSA/lQzgf568/wD8g8Qj/wAkXVLLaNGpfykdM3MIc7AJCgbvGQgFifLODk9ANp92ev23QbbNffIn/VXPqUGoJpnLxMyptkKqe8KEANuJ89pIJIHT1INSXt3X+Yqf95H+xqlql99U/E5W/RkIKsVmsVuKjIr6J1FJW0eMQELL30ewnoCJc8+7Gc+7NfO6in680kmnpFE+x+8Uq3ph9xJ9RgHjz6V52s9rV5/Qvr9WR2aIl0dQgE5iMZjkI7lSq7tg65J5x6HypXe1tiNQbBI+f++1NDSbW5XU7dpZkkjMUoGxAmH2AnIByTj6OlLj2p24OoMT08X77V2X5xeRFezZQNze/wDxrAc+p+upgVrltlbk5yPzep93p9NegVFt9nNuwEr8lWiBHuKvhh/iD9Iq06TaXpmuDA8SxMFAEylvEFGSuCCOCOmScDiuT2a9ole3ngWMLtXfuJLSHkLy3qQCeB5CpHRrG4MtwyziNDgAMgclgqknnp84emeM158Mfa35F79kHZ15TbSCf/a/j+8/rZbPSl57MnIvRz0A/fWr92VSRY5UlO6QC53nIOT4snil57O3xdZ/oj95ayR9W/zLO2A4O0lpdNqZa3kjRPk6K4lXcpbMhXHIwR65zz51z9mY5v5P1EXBzKJ2BIGBju4tmB5Dbjrz61p1drqbUibaZIl+TIJd6hlJLSFeD06HnOfjmufsXqNzDNc2M0cc5Z++eV5AAVdFVBtXjoo8+P26eHK3RxjHqVZUbMiivtLlaeTCOMu2DsbHzjzwKm9b9ns8SJKU2JKAwHLEcDKhUySdxb3YA55pqWXaEm+a2FjAhVQ/ed7xtJwpGB1Px45obX5ZLtrT5NGNqh1fvsqUJ25xj1A4z61Yp6hLHD/s41BvqIhtFm8oZT/7bfdWBodx+gl+zf7qcwv52vfkvconhD953vBQttBAx6+Wa0tLdm9+TDaBsEgk73gqW2Agf1hjGenNOLqf418zu2vvFANBuP0E32T/AHVy3NsyNtdWVh1DAg+7g06k1W5juWglONoVkZXyGUnGfd0qge1gf95y/wBWL/61pTqZztdU44wsidaUdyZTqKKK3FIUUUUAUUUUAUUUUAUUVkCgDFYqz9luyMl8kixDcY8OcYzt6Opz0JGCPLwkVwXfZudCR3bsf6EblR/xYwfoyPfXMoYI22jJYYGTnp6+6nj2b7OuunInIDCTBPGUcnB56HB6eoNJ620+dDn5M7H+nEzAf8JGD9OR7qmtf1W7u4Y1ljkbucou6JvmEDbjjgghs48io6AVm1NKujtzgshJxecDcTs+8tsLeW5YADaXCR7yPME55z5nGeK4fbjIG04EEH8dH+xqRx0qb9DJ9m33V5OlzfopP7jfdVK00t8ZTszjwJOaxhI5ayRXR/Jkv6KT+433VY+zPYma8WRVQ5QB8kbeAcOviwMkHI8vDzjNb8opwQ/Z/SjcSiJeTJ4QM8hj8046kbsZxngmnDf6YFiEUjtGwIJCthwytuBHXHPrSphvZLSXbE4EgPIiBznyBcgMeccDg4rs1mzvLhmkeCYs4BbMT53fl+WcE+L6ay6ilWOL3Yx0LYT255Dd0aeFZ1uJbmaR0VlAcrt8XU4RRz76XntNuVa83KchgWHwLmq5onZC5llVDBKA/hOY2BGeA3I5wcE45wDWnV+zMto5SXCOuAVyC+cZPhXoPLJxkciqqdM428SU9zOymtuEsGrvKDLjmuUu35hrXKHb8k/VXoFJffY2uZbgf7tP3qvL9n5FkkkildO8Ch1V02nAwDhgecedIaGzdyQqMxHUBScfHFd1lpcoY5if+4fUe6vPt02bXZGeGXRn6OGsjx7NdlJY96ctujlwzOGYswPXzOSTSv7K6WYLxlkIUhcbcgtgMOSB09cHB91Renapd2hLxK8W3zVCvuyxxkjr1OKlYeytxqKvPAhl2sc7cE4YbkBPqrZU7sYXBpDSqMJxcs7u0Ox7k8dC+xhBcd8k8iHZs8ONpUEkZVlOSMnBrt0vR7SOdrgXdx3rjDbtrKR5AqUxgeXp9dJ257GXiHHyeZj57YnI+vHP0Vznstefq0/2T/dVUdPKKSjdy+H1JOafNxHpbaDZrcm5F5c96Rg52lSOoG0pjGefjzW2Ds7arc/KVu7gyEbTnaUK5ztKlMYzz8eaQh7NXf6vN9m33V5bs/dDrBL9m33VPhWfzf59SOV7o+H7Lw/KvlSXU/e428lNm3Odu0pgjPPx5616HY9zP8sSaUyKNpyU2EZyAVI24zz8Rmvn9rOWPl4nH9ZWAqWs+184iaAyMI3BBC+FQeDHgLwAGHPHIY5qUdPd/K2HOPujam7JzNOZixdm2jlk2gA54AxjzJ9SaW3teH/es39WL/6lqoyuc88fDj9lajU6NLKux2SlltYE7NywkYoooraUhRRRQBRRRQBRRRQBXpWxXmigL77KNZk/lK3QudpLDbnCgbGJAA4GSBk9eKZ972kuPlCQxgyFy5JMm0Kqsoz0JPzhwKT3svbGqW/xb9xqv12tw99D8nZFK96XMgyhTfGCCPedvmOnWvJ1MFZqoQl0x9TTB4rbRPw9o7s3fyZrYZ27t5n8JGSuR4cnxAj6M9K9W3aiZrtrVrJQVUNvafClSSFI8OTkg/DBqDsLa6XUZXuJRlY07vulHdOjM2eGyeGXOQevxqSttJVLo3JuZN5UKVIjMe0HIGNnQEk9epqNsNFVLZJPPxEXbJZR2W3aZ3vGtTp6Aqu7eZ/CVJIUgbc8kEe7rWuLtEXvGtf5PRSqht5uPCVPCkDbnk/V1rOnaFD8qM4upi7gIV2oY8A5UY2evv6k1tj7P28Vybk3k4YrtKsid2QDkLgx+R54Oc1xS0Xc/wCxi05YNXZ7t7b+T0UoobeZ/CVOdhHhzztb4Yrr0jVjJLcRPbdy1uqkeMsrK2SCBgYB21rgsLOO5a4F9KWdQrKyIUwMkDHd+RJPXzPrWbL5JA9xILl5HnUAhwMDaG2hdqjHU9aqvem2PhJ7uzqdjvz6XQTmtyZ1QckjvYsZ648OKcXaDtDMl2sceXLO4A3bQqqAWPQ569KS+qn/ALyH9rF/00xu1SzPqEXcOEcSSHLDK7dg3AjzBHFaLIKc6Yy6Y/6OJ4UmiT1bt/LZzIk8RCP/AOYr5HBweMc48+arXtP09n23S5YMAJPMf0WHuPGfo9al76BReH+UTBIChNvuASEgZ7zAJI3/ADPPywPOtOj6tFP31kq5jAPc7/yoyBuAJxkK2cEeWPSrraVpsWVLkuq8CEZb+UhVGSjva26/oRtpnjbPHKn1Hl/++NcUVuueW2+8/d51ujJSWV0KmsDB9mMH868S7ldFPxG/BH0HiryLoytMIrJSIXZQTKQXK8cDacc8VCey7WLcKsSRZlVtwdiBwWVThV4HIzjJ6ZrptYr8zXpiaHY08mxZV3MDnxbOR1OOOenl54XRC2+Tmuwt3uMVg4+1F0sml9+IREzd4GQndgq20g+vIqO9i+uytcyRs52iByBnCjBULgDgYyTx1Jrdqm/+Qk7zO/M+/PXdvO7Pl1zUD7HXxdzf+nf9q1njHZRal3sm3mUcjPk7Tzm7W3jjEmY97O8m0DLFQMAHPIrXa9qbhrtrY2SblUNvabClTkKR4c8kH6qrojuX1JWt3RAsA7zvF3IQXOARx589R0+ivWh2F0uoXLzzhWRI8bYw0TodxXCk5wDkjnzPkaVabTrTq2xdnPqJTm5uKZP2vaiaS6e2/k6MMgBLNOQpBzsI8OcNg/VWmz7SSzXMlv8AyaitGAWLTkDByUx4M+IA448ucVix0VY7lrg3rFnUKytACmBnaMdeMnz8zWyz0WOO4ecagCZAFZJLfMeBnbgBgRjJ8/M5zXFLQPl9Ri044u0AknkgbTplaP5xSUEYPIPiC9RzjrjPpUZcdn7HUCywkd8ud0bju5x9/wBRFWC00S7heeeCWG9Eg+YrGGRcLtULyRjB6EjPrUJpGjw3CzXVzuhu957wh9rwFfCvGR+QFbJGDknpxV0dNTYs0Sw/MjxJL1kVzVfZmYrVpXkVe7JQBge8IYgr4ByWGXAxwcqc46L2cKDhc49W4P1Dp8MmnVoesLqlvLDKB38alWyMCVM+F8fEKfcQPI0o+0OkNbzFDnHVSfMfeOh+FX6e9yk6rPWX9kZx5bl0IuiiithUFFFFAFFFFAFFFFAFFFFAWf2bNjUrc+9v3Gq//Ip2v4jBKIineMzMu4FS6DBU8Hkg89MUvfZ4cahB8W/cambf6LLJeQNDMYCgdi6jJwWRcYPB6+fpXmWfnYeX1NEfZM1Qwzx30/fyLJuSIxsoCjbukzwCfys9eTS47cXDfLpsMwGV6E/mirwLSaG+nE03fFliKvwPCS/kvC854+mqv2p7L3E11JIiAqxGDuUeQHmaipRjrJ7njkuvwO4bqWCF0TtE1tIsifPU5DMSxGOcAHwjPTOCfQivfajtDJdTd8zHdIATyQQcAMOOMbgce4ij8C7r9H/mX76wex11+j/zL99buNT7y+aKdku4hzcN+cfrNHyhvzj9ZqXHY26/R/5hRN2PuVUs0eAoJPiHQcnzrqupf6l80Nsu44tKUmaNuuJEz/eA+766bPaKzke/hMUndt3jtuwDwFGRg8HPTBzVE7B2cPymP5S4jQnB5JYgjnwgHGPnZJGMA80zu12jtJd24hk7pleR+86sNoUYUdOc46Hj1rPevv6/j/hOD9CRVe1GlzPeqZZO/CoXj4Vd2x13qcdC3TPr7qktZ19bmKNbCJ5JoWVs7O77v89WLEKSwyuBngGuTUtHli1Id5MZ1eJijNgEYdQwKjGOfcCa2w6mLCViIDIk7KPA2xlkPhBz5qw8vXnzq13pX8GXajmx7NyOXtdpou7dZUB7wA5U/OB6Oh94Ofq99LYtz/pTeSwntpjLcCMQXTAYQkiJ8bVycAYbGM+pHFL/ALdaCbeYso8DkkcdD1P19frqql8Gx0Pp1j9DsluW9Et7LZP53/d/e5q6WWl3jPeGK5VFaeTu0ZQxLA7cgkjGT5e7Jqk+yZs3nPTK/vVdIuz907XrQ3ZhWWaTZGFUgkMU6t80nHUY6VKt/iZrwRyS9BM4NSiYdnot/LA3G7z57w5/xzVW9lDYupf7B/2irXdIfwbiDckd/nz53nP+NVD2WH+dSe+Fv2issvY3ebJr1ols021nl1ENDMIQkA3kqGyGc4GDx6nPlj311aRbzRXl4s8gkYrEVYYAKHdtwB0HWuez0GWTUd0Vw1vsiG5lGSQzNxg544z0PlR2fsJYtQuY5pDM57ohj1ZTkj5vC8eXGK7JZ0K+H+nf3hYX+qS96/42T57flt+cffWldYmHSWT++331OdsuyjWUzJM6hiSwC5ZjuJIPHhAwR1OevBqrtXpKMcdDO2yxaP25uoJFbvGbB8zz9B6/8qaeqiDULWLUu7DyWpBmCqCXi8+DwSvLAH81hSKpvewq73GaBuUcMpB6YZc/8m+usepgqsXQ5NdfFFkW5eizq1nthF31pdQRu0auFlmETondsNjIS3XxYb4r1rl9sOgDZ3yj5p3ZHoeG/wAdp+uuuXVpP5OngS0kfud8JOI+7Owd1uGTvPCk8DqMA1LXyfK9Eic8s1uAT/SCYJ/vJmoaz0LK7l5fAlVzTifP9FZrFekUBRRRQBRRRQBRRRQBRRRQFh7BnF/D8W/cNOLXNCklubVo52gKI5LJ84hti45BGM4zkUmuxB/nsXxb9008e1Oime4sCs0kJSORsxHEh/2SkD3YPPB8q8y387B+H1L17NlW03sxMdQuFkuS6lI23FcvgmQKMYwuCrZAA6/GvWjaVM97NA867IgpBSPLEOGK548tuCMc+6tui9mu5vrpjK8rCOJkkLsJArd4pBxj8wceWB6VFy6haQzM6uIpjnc3eEPz1zz8K7fbQrXCVeX5HYRm45UsEtotrO17NA86bIghBSPLEOCVzx1GMHiu3RoLlp50eePZEQE2RZY7lDjOR1wSuMdefcahbapaRymVZVWRs5cSEMc9cnPNddjrVnG7OsqK78OwlILZ67uefpqriUfwv5Ets/fLP2cubuSS4WSeLELlF7uHrhVcE5B4Ib/CsdoriV9MbvirSL3wZkXap2hgCB5cYqE07XNPhZmjkRGk+eVmILc58XPPPPNT9mlvd2csNuyBAkhHj4yQS4yepOSc84qmzZY4qutp5XYSWY53SyIjTXxLH73X94U9O0ekNO9gVlaFgZH3p8/ACLx78H38Ckr8lWOdF3bmDrnClVHiHTd4j9IFO7tLpXyhdMUSPEQZmVozhyQFwF9/w8ga3X/mKvj/AIURfoSK5NoskWqHfO04aBypfhlCuoIIwAOeeB51yjUFmkmhPDxsMY4OOCrD0ZW8/cKlLfs/3OrMe+eUPayEGVi0g2uoIOfL0+mlxqupNBqDyL5NyPUFRkVTqKeLqJJdVHK88lsJ7YLzGBY2VxqiSw3UojSFlH4mMAuQu5Hbrx0PAHU88YrRe2guYpraVg01udjMOSeMo/Hnjr793rXHeu7xLcWsrRkgbyhxujzkggdccnHuNSuv6Ta6fEl3EzbyV3Fn3mdHbnnPJwQ2cD5o99WN/aqty9eP+r6kfZyx2MrPsytmivXVhhk25/vVcLDs/NN8tZLySFZJ5dqKPCGyUySVJHkcrjj6x50+0j78XCflqBkdCM5U1403sm0wu5Eu5ojLM4CxviPcGKjfgHk8HJxxioaO3i3yl4LPmdujtgka7mIr2dCE5Kd+CR6iQgmqX7Lf/Ft748f5lq2xrjs8Vznasw46cSEVUfZcf57/AMI/fWq/2bvNj9URgXWhvJqo2TvBttxuMfziGdhjkEYyBwQfL41F2llJbXtwpmMm7u33dGIYtgPwORjp09BVj7SdmhPqynvpIjHbgjuW2uQzuCRjnaMc8eYqt6boxgub1TIZcCJg7HLYYHG4+uKm/wAgvh/oXthda3qjSt4mJKllOT1AY7SfeB4fgBURW++/2j/1m/aa0V6i6Gd9Qplew6XF4/8AVB/wYf8AOlsBTI9isf4+ZvRVH15+6smu9hIsq9dFyTUb0NfJBbh1jnl7t+8ZCfGzEbQpDEMSOo8h5ZqU7C2rSaLErKd+ZVxjkESOMY+PFQeltev8seHuWRp5TCJM78h2U4wfz1PUZ6mrL2MuHi0eN3OHIkkY+e4yO5P15NU6zCohu8DtfrPB89apoUkDFZRsI4w3BJHXC9cZ88YqNIqU7QaqbiUytgmTDHjkMfnjPUjdnGc8YqKr0ikKKKKAKKKKAKKKKAKKKKAnOxh/nkX/ABfumnf200b5TPpy968RWKVgYjiQ/wCxUhcc9Cc48hSP7Ir/ADqI+WWH+U08u1OjJdTaeHd1KRyMojfa7H8UDg9eFJJwQa82x/jIeX1Lkvu2cvZbs6ILm/AlaXfFE4aQ5frMpDEgeYpL9rUPyp/fgj6gP25p3didHEF3qKrI0u6GBvGxZxnv12sT1PGfpquXHs57+OZ5NyyKcxqBkkMqq4JxgdARnpk5rikoaycpPs+h3rWkhNGjNXK59mt1nwxqo8ssSfpO0D6gK0/9mV3/ALv6X/0rX9qp99fMr4cu4qiviu201mSNg4Y7gVxk54Bzt/qnAyPdU/8A9mF16w/a/wClbF9ld2fyoPtR91PtNPvL5jhy7itQPmZMZ2712gnOBuGBTw7WaT8qi0uPvGj5nYMhw+VVSAvnn4c0odV7MS2U8KTbcvtZdjbhjdj091NztJpIuotLjMjR8zMChw+5VUgL55+HOAaotknfU10eSSXoM0aL2ZFtqrkSySiSzmP41i0g2sg5JHTkY+FKHtR/4uX+sP2CnHoWgi21eQiV5RJZT471izrtZFwSfL0+mk52o/8AFS/1v+kVNL8U3/6/9j9v4k72B1va/cOeG+Z8epH09f8A+1a9D0+0s7qRrjYEkGYTLnuxwe8QH8knKkeoz6UpYpSpDA4IIIPwpr2JTU7HDY39D/RcefwPX4E1Td+GtVy9V8pfUnD7yO3t7DzpuvRG6liiBEJO6AkYU8fjAvAGN2SMe+t+j9jzcrdyfKpYxJLINkbYTI8Pj6jJHrjjHrW3W9eS5t/k1tC5uYyCECbRCwOc7uFIxkD1z05rR2a7ISTw3EjzzW7yu4aNGIRWHhw+Mj35OOCPWtVdCja7Y9GiuU8x2vsMW8RXQpUJBKJKCR0yJCOKq3szhIu0byYDHxEi5H7D9NWfS4saLcISDsjkBPlxIQT8K8+yy5tQGjILzEhkIBVcgjfjJyfDjPC544rBFZruXiy1+tEtHbTs/wDKtYT8bJFstQcxHDnMjA9OceuM+WetQ2h9nvk0mor3hlG2FwzHc3iLfOP52c1N9r9CF1q6Zmki7u2BHdMVc5kYHGOcAdceorh7K6IYH1SMSNNlYWDElnO4scNxnd7qnZ+R+X+kI8rBI33+0f8ArN+01oq5XXs1vWdiIxgsSMkjqT7q8L7L7zzEY+L/AOlbFqacesvmRdcu4gNFtDJMigbiWA24OWHRgMA44zzTg0fs9/I9rK0zDd4n46kAeAcccjH0k1VtK7BNCQ084CDlo4c5bHkzYHFWG5vlvZoYZVZbc9W5WOQqfxcYbgEfO6EZKgA1mtsjqWqoc1nmycYuv0mYGkXdtpzNDchnfMjI6AgbjuIjJGQSWBxzzk45qy9o7j5JozqTzHAI8nqXZQmfiSS1QlxoxS9iiilk+TQjcYC+5VcH8WOpJBPixn8noOKiPbRr21IrNT4uJZvdx4FP1lvqqGq+91EKl0XNnYejByFMTWKDRXqGcKKKKAKKKKAKKKKAKyBWKyDigGH7M9CjeQ984jIXeisQWLLxwFO4AhiCGAzxg8Vc+0NrFd3NjE7sAiylSG2sxHdDaCpHUZPBzxSg7NaiIbiN2baA2SfeAcftpg3HbGwkZSwRtvQMhbB92V4/0ry9S5QvjNRbwuw0QScGsndZW5stW7m2umjW4XfKrBJJCYydq5k3HLAscg56+nEzq3aG7j1KCAXp7qQMWRood2U6Lnbnxnjg+RA5qFtu2+kg5a3t2Yc7jF4s/HZmu1u32js257e3ZvVosnjpyUzXXqFN5lS/kR4eP1HR2g1O4XULeBbwhJd+5Gih3jYuRzt/LPH7OeK5O0TSpf28IuyI5i4ZWji3gouRyV/KPH+vFb37eaKzbmgty35xiy3u5KZrzd9s9Glbc6QlvzjESfrK5qPFrX7D+RJKXvHL2i08pfW8S3JVJd+5GSPd4V3DBI/KOR9HrXnXbP5NeRokxZHV8xsq7gVxznGcEk/VXq57Q6NI25ni3eRMLEj6dua8DUtLkkyLkGQ8AiF2f4ZxmqrJxlBxVLTfgTimnlyID2qr/OrL+xT/AOw1YdUgS5bT4XdkCvKwKttYkKpCg5BBPTjn0rR7TLC3dbW4WdXCKIyIxufwNuPGcDqM85GOh5xHzdsrF1QOA2zpvQtz68jg/CpbZwVUtreM5OZUtyz1LVo+hJbas5SR2L2cwKysXddrIByxJwefPyPvpNdqx/O5v6w/dFNrs121su8PdQpvZSrOsZU7T13Pt4Xp1NUT2kaLHBdyHvO83bSO7GRyoPiY8A9OADxg8ZxWiiUrLnY4tLGOZXNKMcZKTVj7D9o/ktwNx/FSYV/d6N9H7CarrVha22QVkXGXRlSeHlD21S7+Qs14kXeBlAlCNtbAzscEemSCPMEelcGh2aanFPctLLD3ng2ROQq7RtBcL1Yg5JIqK7G+0C3Fp3F4+CnhUlS4ZMcA4B6dOfLFdqa5pAyElVA3BCQOM/EAc15tN1unXClByx0a7i+UYze5M0aXBs0i8QHcEhkAYdCO8IBHuPWqj7O5Ct3kfkrn/MtM+4trRdLue7lwGj7sL3ZVvEQy4Q4PPix0zkUreyF/DBclnYqoXGX4JOQcYXOPP1rkYTdNjx1ecHcrfHwGdq9jHe6tGWkdClsMCJijNl2BwQQeODgfTxXP2X0YQahdJFdy4ZUdlVxv53nxEnJ24HOeje8VxfhXp5kDs0LEdCykkD0BK59ak7ftnpAO4xW27zbu+T687M1ynUuFSrlXJ48BOtOWU0dWimaSW6R7+eURNhQrAFcqrDdjnqSvP5vrWjRbB5op+8vppCsjIsisAFAJCkhfUYbBrbB200UEkRWqk9SI8E/HCc1O28mlmBpRFbIgAyO7CnBJx4duSCSccc5q1XQ/hfyIbWv1FKtrOzm01zNcGRxuDyd7lwwz0XrjgEDHQ8ZzXp9dN5YCD5O8ZZQrb0XaOnMZ+eTxxx7vfXbcdttHhJ2KoI8orcKf3Rj66r2q+2NVyLK3CN+lmwzD4KMgfSTTj3zW2qvb4s7tiucnksCSwaNaCSUDvCD3EJPjdvz39B5n6vQUmNU1J7iZ5pW3PIxZj7z/AMh0ArOp6rLcSGSaRpHbqzHJ+HuHuFcdX6bTKnLbzJ9WQnPd5BRRRWsrCiiigCiiigCiiigCiiigCiiigCiiigCiiigCvaykcAkZ64/51migOgX5KMh+adpA9CmduPoZvrrkzRRQG1LojHPAOQPLI6cdK23V6ZFTcSSoK58yMlhn4En/AAoooDkooooAr3HKV6Eg+o4NFFAdVtqLKCv5DKwYeu7ByfeCqH/hFcbGiigMUUUUB7jkI5BIPqOtdVrqTLkZO1gwceu/AJPv4U/ECs0UBxsa80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hQSERUUExQWFRUVFxgZFRgVFRgYFxwcHRgcFxccGh8XICgeHRsjHB4YHy8gIycpLCwsGx8xNjAqNScrLSkBCQoKDgwOGg8PGiwkHyQsNSwsLC0tKiksKSkqLCwsLCwpLCwqLCwsLCksLCkpLCksLCwsLCwsLCwsLCwsLCwsLP/AABEIALgBEgMBIgACEQEDEQH/xAAcAAACAgMBAQAAAAAAAAAAAAAABwUGAQMEAgj/xABMEAACAQMDAQUDBgkJBQkBAAABAgMABBEFEiExBhMiQVEHYXEUMoGRk9EWI0JSU1SxstIVJGJyc5KhouEzY4LBwhclNEN0g6Oz8PH/xAAZAQEAAwEBAAAAAAAAAAAAAAAAAgMEAQX/xAA2EQACAgECAwQHCQACAwAAAAAAAQIDEQQSEyExQVFhcSIyM1KBkdEUIyQ0QkNTobFywQVi8P/aAAwDAQACEQMRAD8AUH4T3f61cfbSffR+E93+tXH20n31GUUBJ/hPd/rVx9tJ99H4T3f61cfbSffUZRQEr+E93+tT/bSfxVj8J7v9auPtpP4qufspsoGhvJJoI5jGItokXIGSwOKskd5YNvxYwfi/nlYXYLjrnArDZrFCx1qLbXcXRqys5FnZazeSZAubjO0sv46TnaNxA567QcfCvM2sXy5zcXGAcE99JgHzGc4yOmKbuh61p8YNxDBGFTkusT7RjnyXHBHXnGPKvepXOm3AM8gUx44fuXKgf3cAc44wK59seM7JfIcPn1Qlvwnu/wBan+2k/io/Ce7/AFqf7aT+Km8bHRe77wlFjP5fyd9v17cV6n0fRVVXaRVV/msbdgD16Hb14P1UWsb/AG5fIcNd4n/wnu/1q4+2k/irI7T3f6zcfbSfxU2rzQ9Hj27pAu/5mbdhn4eHk8jj3ivUHZXTGlWJWHeOCVVoCpIAycblGeKPWtdYSHDz2ion128UkG5uOADnvpOhGVPXzHNavwmu/wBauPtpP4qYftDSzhiWOKId7GdrFgSu3L92dobyO8ZO7G4ccjFu1qz0+Bj3lpbKqhfEyADkDHurtmtjXGMsN7ugjU22hIR9pLsni5uD7hNJ99d11eXynw3FywbBTEspypUNng9ACAfQ8eRpr6culTPtjhtWfqFUDPHn61X/AGx6sAsMCAKqpkquQCCxAPB5wwPXPzgfWlOsjbPZtaficlU4rIuX7SXY4N1P9vIf+qvP4T3f61cfbSfxVGNQK3FRJ/hPd/rVx9tJ/FR+E93+tXH20n8VWb2YaFHcXDJKgZWVdpYA48RBxmr9qXZXSoHMcssEbgAlWCAgHkHHpWK3WKubhtbfgWxrys5E2O093+tT/bSfxVIW2o3rxlhc3HhPj/HScKQSG+d0GGBPwpj6p2RshatPCI5FIOGVVweo4I9DUf7EtUXvpou7UKYWPJLEkEcsTwPTwhf8KV6yM4Slhrb1Eq2mvEX02u3qfOuLlc9N00gP1E5rT+E93+tT/bSfxU5rhdOM3dtZxNKy7yFidzjnknn0PWtNimkzOyJbKXT56i3fK845yOKrWuysquWPI7wsdWhP/hPd/rU/20n8VH4T3f61cfbSfxU4tPtdFnZkjiDMvzgLZ+PLnIrOn6dolwzLEhZl+cBbPxzjnK8VJaxv9uXyOcNd6E5+E93+s3H20n8VH4T3f6zcfbSfxU3rPS9FnZkhBdk+cBbPkc45ytabPSdImLrEGcp88C2fjy5yvrXXq5L9uQ4a7xZadrV3K4T5TceLwg99JgMeFz4vNsD6aJtUv16z3IwBuJlkAXIyASTgHBHHvps6JpGn921zaqG7psZKMuCMZGDjnnzyKWHb7XmurlpG8+gBOFI8LDGcdQTwAcEdaso1Ktbik013nJQ2rJFHtNd/rU/20n31j8J7v9auPtpPvqNNYrUVkn+E93+tXH20n30fhPd/rVx9tJ99RlFASf4T3f61cfbSffWai6KAKKKKAKyBWK2wYzliQP6PX6M8UAz/AGWWZEF0fyZEiI+IZlYfQ37R61Y9I1BraOWN4icu7JgqVdWbdhw3IOeOPLHpVM0n2itBZNBAgjcfjA5w0hGQpBLLjdjxfN6LjrUFL7Rb4/8An/XHHn92vPlRdG52Vtc+8uU4uKjIZGg6q8dkYWgXcNwChl7pgWLAHIyCM/Dj6KzBdSppZgaFSyRMpG9TGQEIDcjcCBzj1z60sT2+vf03/wAcf8NXfRtVeXT2eRss0cuTgD84dBx0qF12ppSctuM47SUY1y5LJ1at2jZtJGbOQZRVIdV7tT4QGHO/GNuMjzHpmrTrOnXM9vGqQRs4eNyskq7VKuHbaQMnONv01XdS7UzDTAXs5F3Jsbds7sFlChgCdwwGBHGefprT7T9WkijR422nwjPB4y3rV+qushKEK8c+8hXBNNvsLdreiXUrW5jgjbupFc95KgYDaysFKjk+LOT6VvudCne9tpTGgjh7zc5dd/ijKKoCjpnB++kF+GN1+lP91furI7a3Y/8ANP8AdT7qjKGqlFxbjz8wtieSf9q7Fb1h5EMD/fOKvHbS/iSTdMN0avCXGM8cckeYBwceeKTOo6vLcMGlbcQMA4A46+QpvdrL4QyrKyF1V4iVHU9Bx6kdQPUVltrdboi+x/Qti929m+61O1e+t+5A7wRvllR0GzbgZDjJOR9WOlUr2uyZuYf7H/rarfq3aCKa8gVY5FdUc7pIjGdpXG3B6885A9OeKpPtTbNxD/Y/9bVdL88v+JFey+JSTXuKMk8DNeDRmvSM47PY3aW+D4wZlYYVSWABxvG4gAgHYeNwG48nJxN6vrFtFqF2kqDvNkbZMbPuUooAygJGCDweMkYBNLv2Lyn5cOfzR9ZOaYmr9o1h1C6Qwysdkbbo4zICDGq7WwMjHkR+d5Vgg19ra8C1r0ERqPG2iloQViMkuwHqB3jYqlexl8Xk3/p3/atXyOdZdDMiJsR5JSq+gMjcUvfZG2Lqb/07/tFZP0X+ZYv0lwsNclivmCQSTBoVJMe0MpHeY+eQvOTxnPHFbuyGsyyXF3KYQis+zbu2yKyIE8QHhIK4yQevxrk0PUbiO8cQwGYGJdxVwjKRv24PnkbvD8K6OzWqNJJcPKndN3xBRccbUReo45xnIB61fxZVaOMo9Tm1StaZK6Fpt1DcXMjrFtnbeuyQhgdoUZyACCuCcY5z5GtvZ7Q7uKe5kdYds7FwEkIZTt2YOVAIIAJxjnPrVM7Ve02Up3cOImhdkdlCliDyp8SngYZTjHQevFMbt5efpf8A44/4as/FvmpIj932pjr7P9mbyGe5kkEBWdtw7uUhlO3ZzlQCCME4xzn1rbonZ68hkuWkWHEzl17uQ5B2KmGyoBBCg8Y5J8uiMPbi7/S/5E/hrye2t3+l/wAifdXUtX3x/wDvgc+78R3W+iy29peGbu98srSYjJKgHaPMDnikBqp/HS/2j/vGpA9srr9J/kT7qh5pizFj1JJPxJya7pqLITlOxrn3Cck0kjXRRRW0qCiiigCiiigCiiigCiiigPSvg5rBrFFAFMfs8x/k4Y/Ml/a1LpVycUzuyEWdNcj8lHP71ef/AOQ9mvNF9HV+ROa5r9yulgvalC6bH8YKDIwWC+XBBwORzk9a99quzcl7akx4PdYcknA2gNkZPv2/QTWntBrd6umbntVTeuyQiTcOfnMExjoc4BIHPXkCP7Xay6WwbJI3hWGeCpVlZfqJ+kD0qWp9tUcr9WQsLqBUJAcOR1Kg7foLYJ+quWts8hLHJ3e89TWsVuKT0q+dPbX7gxBJljMhEkeFX5xydvh/pYOR7xSt7GdnvlUuxmEaSAoXfAQEjwkEkZYNg7R15HnTk7Vo8Fsrwp3zrKgVR0bx7SAfhnny615us9rV5l9T9GRWu0esmW8gUwSRlUdg0gQMVKgBfASMDr9P01V+3ejzTyxNFGzgR4JHruJq067eXdxeW8JgEPhdw0jGXgryMjBwBgDOBk+QrJ0e7W8WAvF3RQuJArYwGCEAbjzkjzxU7qbuOra0umOYjOOzaxWnsrdfoH/w++sfgxc/oX/wpsQ6ddfLGgLwd2qK4kKE5DEqOA3qG6noPorZp1rdtcSxObZVi24cxk7tysynG7AHHPPnUt2r92PzOYq72Vf2VabLDeAyIVyVxn40wb/XnS8uUW3lkAWNg0ezBJjUMrbyB0A6eRNReiNePLMrC1j7lyqsYySxAVgR4wBkMOMk5P01yaB2l1B5bsNaq7I21jHJ3YDKqqwOc7gQFPJwOetQopu+0O2xJcschOUdm2JLWdx3ugl9mzdJM2wfk5lc4+jpS29k5/ncn9i37y0ytPu2l0Rnddrs8zMvTB7x8j6KWfspP88b3xkf5lrLnML/ADJpc4l3tJLuO9dbeFZlMSlgzbMMN+0ggE5xu4xj4Vw6Jqcsss7TqFk74hgDnG1FUc+fABz51P3S3iXzrbxJJGYULiRioDZbBUqCd23PljHvxVf0G3vLiS5aSHEqykvlsDIVAFA5Jwu05PXNWuuVmijGKy+QUlG1tiz1hW+UTcHmR/I/nZrhMR9D9Rpx6E9xcmUCBlMJZXDuAdy/OUADPFbdBeS5MoFsymFmVg8mPEvzl49Mj6+M1crtQljhf2iLjBv1hLd0fQ/Uaz3R9D9VPDSA06SMLJwY2KlWl8RYEggY94xz+zJrbot0J4HmSwfC58Jl8TEEqQAPeCOfT05rvHv/AIv7RzZD3hEmMjyP1V4p0e0iOP8Ak4SRoYxJGjFSSSMupwcnqOlJerdNfxouWMYeCNkNrwFFFFaSsKKKKAKKKKAKKKKAKKKKAKKKKA7dLtGkkAQNkEHIXIHnlvLHvNPTSuziW9lPsdXUwtIO7IYLuDsBnpgdAfPFIITHGPL08qePsznZ9JuS3J7qY58+e8J/xrBr/ZrzRdV1Zw69q1+dM3NbIm9dsrCQk4OCx24xkg54JxhvQ1C9voNtkf7Vf2GrDrF1frpe5oo9xTZKyMxJUgBmwBjO0+RwCp69K4fatbbbP/3E/Y1NX7arzO1+pIUFANFYreUG5LhuuTnBXOfIjBA+jI+mvovXJpjpiSQqGm76PaD0Y95hs56AjOT8TXzeK+jtUkmGjobfHe99GEz805lwQ39EjOfdXnatZtq8/oXQeIsgb35XNf20UyG3VFeWMwuWO7bjGZF6bTjaRzzW7VNDf5QtyJrkSKCFKlQBnhxjZjGRzn3e6uvTEuzqEHylIxF3UrL3O7YHKjOd3u4Az5VV/anrkr5tuNkbF1GAAfEysOMHjwkc+R654XOyeo4cZNcjsNqhlo2hWS5NwtzL3pBUnchG3rjG3bjPPTrzWyxJjnecXEwkkGH8SFSPIYKYAHljpzSnNtJ/+b/Wj5LJ/wDmqX2a7+V/IcSHujk0e0EbyMk8+Zsd5lo2BPQHBTjjjjy46UaNb3cEtylugmjJEm+aUh+8ZVMhyi8gjaeR5VTfZrEyyTFvJV88/lVc7CS+ae4FuITFhCO+3ZDhFJ2bT6bc/AY61Xp3bHUuucsrB2ai4bkjt0m6kk0pzKMSM0xcYxht7ZHNLv2WwEXYbyZSPpDrkfsP0ir/AKA8psHE/EuZzJnjxbmJ4qD9lN5ajfHgvKSGVgCq5GN+BnPTHPhzxxxWeCzG9eJJ/pLd2givP5RdbYQmMwJuE2cb8vtxjnOB8OlQPZQXKi7adwG75gylMqp2phlJIbldvXyA881PdqhenVCtq0QQ26bxMCU3FpNpABHiwCM56VHdnbWcWd8bnmUTtuOMAjZFtIzzjbjFXznKrRxcHgjFKVnMj9M32xlKzCXvWLkPGMBjjJXaRjOAPoFatEklgMp73vO+Yu3eRg4Y4yy4IIyAB9FK3VLt++kAdvnt+UfU1yfLZPz2/vGrFTqWs8T+jjnX7o6tIaSJJF78vvYsGeMZUscnbtI8+cV06LZNDC0QuCwYsVZol3KWJY4xgY3Enn9nFI35dJ+kf+8a9LqEn57n/jNOBqf5f6G+v3R39r9FabTjHHukMaICQMkgMCTgefHQetJC6szGcNgN5qCCR7jjgH3dan9H7dTwgoHIjfwuqnHhIIY56luQQSTjHvquXLZY5xnPkAB9Q4+qr9NQ6YuLeeeSE57nk00UUVpKwooooAooooAooooAooooAooooAp6ey3jSLg/7mX9klIwCnf7OJgukSA/lQzgf568/wD8g8Qj/wAkXVLLaNGpfykdM3MIc7AJCgbvGQgFifLODk9ANp92ev23QbbNffIn/VXPqUGoJpnLxMyptkKqe8KEANuJ89pIJIHT1INSXt3X+Yqf95H+xqlql99U/E5W/RkIKsVmsVuKjIr6J1FJW0eMQELL30ewnoCJc8+7Gc+7NfO6in680kmnpFE+x+8Uq3ph9xJ9RgHjz6V52s9rV5/Qvr9WR2aIl0dQgE5iMZjkI7lSq7tg65J5x6HypXe1tiNQbBI+f++1NDSbW5XU7dpZkkjMUoGxAmH2AnIByTj6OlLj2p24OoMT08X77V2X5xeRFezZQNze/wDxrAc+p+upgVrltlbk5yPzep93p9NegVFt9nNuwEr8lWiBHuKvhh/iD9Iq06TaXpmuDA8SxMFAEylvEFGSuCCOCOmScDiuT2a9ole3ngWMLtXfuJLSHkLy3qQCeB5CpHRrG4MtwyziNDgAMgclgqknnp84emeM158Mfa35F79kHZ15TbSCf/a/j+8/rZbPSl57MnIvRz0A/fWr92VSRY5UlO6QC53nIOT4snil57O3xdZ/oj95ayR9W/zLO2A4O0lpdNqZa3kjRPk6K4lXcpbMhXHIwR65zz51z9mY5v5P1EXBzKJ2BIGBju4tmB5Dbjrz61p1drqbUibaZIl+TIJd6hlJLSFeD06HnOfjmufsXqNzDNc2M0cc5Z++eV5AAVdFVBtXjoo8+P26eHK3RxjHqVZUbMiivtLlaeTCOMu2DsbHzjzwKm9b9ns8SJKU2JKAwHLEcDKhUySdxb3YA55pqWXaEm+a2FjAhVQ/ed7xtJwpGB1Px45obX5ZLtrT5NGNqh1fvsqUJ25xj1A4z61Yp6hLHD/s41BvqIhtFm8oZT/7bfdWBodx+gl+zf7qcwv52vfkvconhD953vBQttBAx6+Wa0tLdm9+TDaBsEgk73gqW2Agf1hjGenNOLqf418zu2vvFANBuP0E32T/AHVy3NsyNtdWVh1DAg+7g06k1W5juWglONoVkZXyGUnGfd0qge1gf95y/wBWL/61pTqZztdU44wsidaUdyZTqKKK3FIUUUUAUUUUAUUUUAUUVkCgDFYqz9luyMl8kixDcY8OcYzt6Opz0JGCPLwkVwXfZudCR3bsf6EblR/xYwfoyPfXMoYI22jJYYGTnp6+6nj2b7OuunInIDCTBPGUcnB56HB6eoNJ620+dDn5M7H+nEzAf8JGD9OR7qmtf1W7u4Y1ljkbucou6JvmEDbjjgghs48io6AVm1NKujtzgshJxecDcTs+8tsLeW5YADaXCR7yPME55z5nGeK4fbjIG04EEH8dH+xqRx0qb9DJ9m33V5OlzfopP7jfdVK00t8ZTszjwJOaxhI5ayRXR/Jkv6KT+433VY+zPYma8WRVQ5QB8kbeAcOviwMkHI8vDzjNb8opwQ/Z/SjcSiJeTJ4QM8hj8046kbsZxngmnDf6YFiEUjtGwIJCthwytuBHXHPrSphvZLSXbE4EgPIiBznyBcgMeccDg4rs1mzvLhmkeCYs4BbMT53fl+WcE+L6ay6ilWOL3Yx0LYT255Dd0aeFZ1uJbmaR0VlAcrt8XU4RRz76XntNuVa83KchgWHwLmq5onZC5llVDBKA/hOY2BGeA3I5wcE45wDWnV+zMto5SXCOuAVyC+cZPhXoPLJxkciqqdM428SU9zOymtuEsGrvKDLjmuUu35hrXKHb8k/VXoFJffY2uZbgf7tP3qvL9n5FkkkildO8Ch1V02nAwDhgecedIaGzdyQqMxHUBScfHFd1lpcoY5if+4fUe6vPt02bXZGeGXRn6OGsjx7NdlJY96ctujlwzOGYswPXzOSTSv7K6WYLxlkIUhcbcgtgMOSB09cHB91Renapd2hLxK8W3zVCvuyxxkjr1OKlYeytxqKvPAhl2sc7cE4YbkBPqrZU7sYXBpDSqMJxcs7u0Ox7k8dC+xhBcd8k8iHZs8ONpUEkZVlOSMnBrt0vR7SOdrgXdx3rjDbtrKR5AqUxgeXp9dJ257GXiHHyeZj57YnI+vHP0Vznstefq0/2T/dVUdPKKSjdy+H1JOafNxHpbaDZrcm5F5c96Rg52lSOoG0pjGefjzW2Ds7arc/KVu7gyEbTnaUK5ztKlMYzz8eaQh7NXf6vN9m33V5bs/dDrBL9m33VPhWfzf59SOV7o+H7Lw/KvlSXU/e428lNm3Odu0pgjPPx5616HY9zP8sSaUyKNpyU2EZyAVI24zz8Rmvn9rOWPl4nH9ZWAqWs+184iaAyMI3BBC+FQeDHgLwAGHPHIY5qUdPd/K2HOPujam7JzNOZixdm2jlk2gA54AxjzJ9SaW3teH/es39WL/6lqoyuc88fDj9lajU6NLKux2SlltYE7NywkYoooraUhRRRQBRRRQBRRRQBXpWxXmigL77KNZk/lK3QudpLDbnCgbGJAA4GSBk9eKZ972kuPlCQxgyFy5JMm0Kqsoz0JPzhwKT3svbGqW/xb9xqv12tw99D8nZFK96XMgyhTfGCCPedvmOnWvJ1MFZqoQl0x9TTB4rbRPw9o7s3fyZrYZ27t5n8JGSuR4cnxAj6M9K9W3aiZrtrVrJQVUNvafClSSFI8OTkg/DBqDsLa6XUZXuJRlY07vulHdOjM2eGyeGXOQevxqSttJVLo3JuZN5UKVIjMe0HIGNnQEk9epqNsNFVLZJPPxEXbJZR2W3aZ3vGtTp6Aqu7eZ/CVJIUgbc8kEe7rWuLtEXvGtf5PRSqht5uPCVPCkDbnk/V1rOnaFD8qM4upi7gIV2oY8A5UY2evv6k1tj7P28Vybk3k4YrtKsid2QDkLgx+R54Oc1xS0Xc/wCxi05YNXZ7t7b+T0UoobeZ/CVOdhHhzztb4Yrr0jVjJLcRPbdy1uqkeMsrK2SCBgYB21rgsLOO5a4F9KWdQrKyIUwMkDHd+RJPXzPrWbL5JA9xILl5HnUAhwMDaG2hdqjHU9aqvem2PhJ7uzqdjvz6XQTmtyZ1QckjvYsZ648OKcXaDtDMl2sceXLO4A3bQqqAWPQ569KS+qn/ALyH9rF/00xu1SzPqEXcOEcSSHLDK7dg3AjzBHFaLIKc6Yy6Y/6OJ4UmiT1bt/LZzIk8RCP/AOYr5HBweMc48+arXtP09n23S5YMAJPMf0WHuPGfo9al76BReH+UTBIChNvuASEgZ7zAJI3/ADPPywPOtOj6tFP31kq5jAPc7/yoyBuAJxkK2cEeWPSrraVpsWVLkuq8CEZb+UhVGSjva26/oRtpnjbPHKn1Hl/++NcUVuueW2+8/d51ujJSWV0KmsDB9mMH868S7ldFPxG/BH0HiryLoytMIrJSIXZQTKQXK8cDacc8VCey7WLcKsSRZlVtwdiBwWVThV4HIzjJ6ZrptYr8zXpiaHY08mxZV3MDnxbOR1OOOenl54XRC2+Tmuwt3uMVg4+1F0sml9+IREzd4GQndgq20g+vIqO9i+uytcyRs52iByBnCjBULgDgYyTx1Jrdqm/+Qk7zO/M+/PXdvO7Pl1zUD7HXxdzf+nf9q1njHZRal3sm3mUcjPk7Tzm7W3jjEmY97O8m0DLFQMAHPIrXa9qbhrtrY2SblUNvabClTkKR4c8kH6qrojuX1JWt3RAsA7zvF3IQXOARx589R0+ivWh2F0uoXLzzhWRI8bYw0TodxXCk5wDkjnzPkaVabTrTq2xdnPqJTm5uKZP2vaiaS6e2/k6MMgBLNOQpBzsI8OcNg/VWmz7SSzXMlv8AyaitGAWLTkDByUx4M+IA448ucVix0VY7lrg3rFnUKytACmBnaMdeMnz8zWyz0WOO4ecagCZAFZJLfMeBnbgBgRjJ8/M5zXFLQPl9Ri044u0AknkgbTplaP5xSUEYPIPiC9RzjrjPpUZcdn7HUCywkd8ud0bju5x9/wBRFWC00S7heeeCWG9Eg+YrGGRcLtULyRjB6EjPrUJpGjw3CzXVzuhu957wh9rwFfCvGR+QFbJGDknpxV0dNTYs0Sw/MjxJL1kVzVfZmYrVpXkVe7JQBge8IYgr4ByWGXAxwcqc46L2cKDhc49W4P1Dp8MmnVoesLqlvLDKB38alWyMCVM+F8fEKfcQPI0o+0OkNbzFDnHVSfMfeOh+FX6e9yk6rPWX9kZx5bl0IuiiithUFFFFAFFFFAFFFFAFFFFAWf2bNjUrc+9v3Gq//Ip2v4jBKIineMzMu4FS6DBU8Hkg89MUvfZ4cahB8W/cambf6LLJeQNDMYCgdi6jJwWRcYPB6+fpXmWfnYeX1NEfZM1Qwzx30/fyLJuSIxsoCjbukzwCfys9eTS47cXDfLpsMwGV6E/mirwLSaG+nE03fFliKvwPCS/kvC854+mqv2p7L3E11JIiAqxGDuUeQHmaipRjrJ7njkuvwO4bqWCF0TtE1tIsifPU5DMSxGOcAHwjPTOCfQivfajtDJdTd8zHdIATyQQcAMOOMbgce4ij8C7r9H/mX76wex11+j/zL99buNT7y+aKdku4hzcN+cfrNHyhvzj9ZqXHY26/R/5hRN2PuVUs0eAoJPiHQcnzrqupf6l80Nsu44tKUmaNuuJEz/eA+766bPaKzke/hMUndt3jtuwDwFGRg8HPTBzVE7B2cPymP5S4jQnB5JYgjnwgHGPnZJGMA80zu12jtJd24hk7pleR+86sNoUYUdOc46Hj1rPevv6/j/hOD9CRVe1GlzPeqZZO/CoXj4Vd2x13qcdC3TPr7qktZ19bmKNbCJ5JoWVs7O77v89WLEKSwyuBngGuTUtHli1Id5MZ1eJijNgEYdQwKjGOfcCa2w6mLCViIDIk7KPA2xlkPhBz5qw8vXnzq13pX8GXajmx7NyOXtdpou7dZUB7wA5U/OB6Oh94Ofq99LYtz/pTeSwntpjLcCMQXTAYQkiJ8bVycAYbGM+pHFL/ALdaCbeYso8DkkcdD1P19frqql8Gx0Pp1j9DsluW9Et7LZP53/d/e5q6WWl3jPeGK5VFaeTu0ZQxLA7cgkjGT5e7Jqk+yZs3nPTK/vVdIuz907XrQ3ZhWWaTZGFUgkMU6t80nHUY6VKt/iZrwRyS9BM4NSiYdnot/LA3G7z57w5/xzVW9lDYupf7B/2irXdIfwbiDckd/nz53nP+NVD2WH+dSe+Fv2issvY3ebJr1ols021nl1ENDMIQkA3kqGyGc4GDx6nPlj311aRbzRXl4s8gkYrEVYYAKHdtwB0HWuez0GWTUd0Vw1vsiG5lGSQzNxg544z0PlR2fsJYtQuY5pDM57ohj1ZTkj5vC8eXGK7JZ0K+H+nf3hYX+qS96/42T57flt+cffWldYmHSWT++331OdsuyjWUzJM6hiSwC5ZjuJIPHhAwR1OevBqrtXpKMcdDO2yxaP25uoJFbvGbB8zz9B6/8qaeqiDULWLUu7DyWpBmCqCXi8+DwSvLAH81hSKpvewq73GaBuUcMpB6YZc/8m+usepgqsXQ5NdfFFkW5eizq1nthF31pdQRu0auFlmETondsNjIS3XxYb4r1rl9sOgDZ3yj5p3ZHoeG/wAdp+uuuXVpP5OngS0kfud8JOI+7Owd1uGTvPCk8DqMA1LXyfK9Eic8s1uAT/SCYJ/vJmoaz0LK7l5fAlVzTifP9FZrFekUBRRRQBRRRQBRRRQBRRRQFh7BnF/D8W/cNOLXNCklubVo52gKI5LJ84hti45BGM4zkUmuxB/nsXxb9008e1Oime4sCs0kJSORsxHEh/2SkD3YPPB8q8y387B+H1L17NlW03sxMdQuFkuS6lI23FcvgmQKMYwuCrZAA6/GvWjaVM97NA867IgpBSPLEOGK548tuCMc+6tui9mu5vrpjK8rCOJkkLsJArd4pBxj8wceWB6VFy6haQzM6uIpjnc3eEPz1zz8K7fbQrXCVeX5HYRm45UsEtotrO17NA86bIghBSPLEOCVzx1GMHiu3RoLlp50eePZEQE2RZY7lDjOR1wSuMdefcahbapaRymVZVWRs5cSEMc9cnPNddjrVnG7OsqK78OwlILZ67uefpqriUfwv5Ets/fLP2cubuSS4WSeLELlF7uHrhVcE5B4Ib/CsdoriV9MbvirSL3wZkXap2hgCB5cYqE07XNPhZmjkRGk+eVmILc58XPPPPNT9mlvd2csNuyBAkhHj4yQS4yepOSc84qmzZY4qutp5XYSWY53SyIjTXxLH73X94U9O0ekNO9gVlaFgZH3p8/ACLx78H38Ckr8lWOdF3bmDrnClVHiHTd4j9IFO7tLpXyhdMUSPEQZmVozhyQFwF9/w8ga3X/mKvj/AIURfoSK5NoskWqHfO04aBypfhlCuoIIwAOeeB51yjUFmkmhPDxsMY4OOCrD0ZW8/cKlLfs/3OrMe+eUPayEGVi0g2uoIOfL0+mlxqupNBqDyL5NyPUFRkVTqKeLqJJdVHK88lsJ7YLzGBY2VxqiSw3UojSFlH4mMAuQu5Hbrx0PAHU88YrRe2guYpraVg01udjMOSeMo/Hnjr793rXHeu7xLcWsrRkgbyhxujzkggdccnHuNSuv6Ta6fEl3EzbyV3Fn3mdHbnnPJwQ2cD5o99WN/aqty9eP+r6kfZyx2MrPsytmivXVhhk25/vVcLDs/NN8tZLySFZJ5dqKPCGyUySVJHkcrjj6x50+0j78XCflqBkdCM5U1403sm0wu5Eu5ojLM4CxviPcGKjfgHk8HJxxioaO3i3yl4LPmdujtgka7mIr2dCE5Kd+CR6iQgmqX7Lf/Ft748f5lq2xrjs8Vznasw46cSEVUfZcf57/AMI/fWq/2bvNj9URgXWhvJqo2TvBttxuMfziGdhjkEYyBwQfL41F2llJbXtwpmMm7u33dGIYtgPwORjp09BVj7SdmhPqynvpIjHbgjuW2uQzuCRjnaMc8eYqt6boxgub1TIZcCJg7HLYYHG4+uKm/wAgvh/oXthda3qjSt4mJKllOT1AY7SfeB4fgBURW++/2j/1m/aa0V6i6Gd9Qplew6XF4/8AVB/wYf8AOlsBTI9isf4+ZvRVH15+6smu9hIsq9dFyTUb0NfJBbh1jnl7t+8ZCfGzEbQpDEMSOo8h5ZqU7C2rSaLErKd+ZVxjkESOMY+PFQeltev8seHuWRp5TCJM78h2U4wfz1PUZ6mrL2MuHi0eN3OHIkkY+e4yO5P15NU6zCohu8DtfrPB89apoUkDFZRsI4w3BJHXC9cZ88YqNIqU7QaqbiUytgmTDHjkMfnjPUjdnGc8YqKr0ikKKKKAKKKKAKKKKAKKKKAnOxh/nkX/ABfumnf200b5TPpy968RWKVgYjiQ/wCxUhcc9Cc48hSP7Ir/ADqI+WWH+U08u1OjJdTaeHd1KRyMojfa7H8UDg9eFJJwQa82x/jIeX1Lkvu2cvZbs6ILm/AlaXfFE4aQ5frMpDEgeYpL9rUPyp/fgj6gP25p3didHEF3qKrI0u6GBvGxZxnv12sT1PGfpquXHs57+OZ5NyyKcxqBkkMqq4JxgdARnpk5rikoaycpPs+h3rWkhNGjNXK59mt1nwxqo8ssSfpO0D6gK0/9mV3/ALv6X/0rX9qp99fMr4cu4qiviu201mSNg4Y7gVxk54Bzt/qnAyPdU/8A9mF16w/a/wClbF9ld2fyoPtR91PtNPvL5jhy7itQPmZMZ2712gnOBuGBTw7WaT8qi0uPvGj5nYMhw+VVSAvnn4c0odV7MS2U8KTbcvtZdjbhjdj091NztJpIuotLjMjR8zMChw+5VUgL55+HOAaotknfU10eSSXoM0aL2ZFtqrkSySiSzmP41i0g2sg5JHTkY+FKHtR/4uX+sP2CnHoWgi21eQiV5RJZT471izrtZFwSfL0+mk52o/8AFS/1v+kVNL8U3/6/9j9v4k72B1va/cOeG+Z8epH09f8A+1a9D0+0s7qRrjYEkGYTLnuxwe8QH8knKkeoz6UpYpSpDA4IIIPwpr2JTU7HDY39D/RcefwPX4E1Td+GtVy9V8pfUnD7yO3t7DzpuvRG6liiBEJO6AkYU8fjAvAGN2SMe+t+j9jzcrdyfKpYxJLINkbYTI8Pj6jJHrjjHrW3W9eS5t/k1tC5uYyCECbRCwOc7uFIxkD1z05rR2a7ISTw3EjzzW7yu4aNGIRWHhw+Mj35OOCPWtVdCja7Y9GiuU8x2vsMW8RXQpUJBKJKCR0yJCOKq3szhIu0byYDHxEi5H7D9NWfS4saLcISDsjkBPlxIQT8K8+yy5tQGjILzEhkIBVcgjfjJyfDjPC544rBFZruXiy1+tEtHbTs/wDKtYT8bJFstQcxHDnMjA9OceuM+WetQ2h9nvk0mor3hlG2FwzHc3iLfOP52c1N9r9CF1q6Zmki7u2BHdMVc5kYHGOcAdceorh7K6IYH1SMSNNlYWDElnO4scNxnd7qnZ+R+X+kI8rBI33+0f8ArN+01oq5XXs1vWdiIxgsSMkjqT7q8L7L7zzEY+L/AOlbFqacesvmRdcu4gNFtDJMigbiWA24OWHRgMA44zzTg0fs9/I9rK0zDd4n46kAeAcccjH0k1VtK7BNCQ084CDlo4c5bHkzYHFWG5vlvZoYZVZbc9W5WOQqfxcYbgEfO6EZKgA1mtsjqWqoc1nmycYuv0mYGkXdtpzNDchnfMjI6AgbjuIjJGQSWBxzzk45qy9o7j5JozqTzHAI8nqXZQmfiSS1QlxoxS9iiilk+TQjcYC+5VcH8WOpJBPixn8noOKiPbRr21IrNT4uJZvdx4FP1lvqqGq+91EKl0XNnYejByFMTWKDRXqGcKKKKAKKKKAKKKKAKyBWKyDigGH7M9CjeQ984jIXeisQWLLxwFO4AhiCGAzxg8Vc+0NrFd3NjE7sAiylSG2sxHdDaCpHUZPBzxSg7NaiIbiN2baA2SfeAcftpg3HbGwkZSwRtvQMhbB92V4/0ry9S5QvjNRbwuw0QScGsndZW5stW7m2umjW4XfKrBJJCYydq5k3HLAscg56+nEzq3aG7j1KCAXp7qQMWRood2U6Lnbnxnjg+RA5qFtu2+kg5a3t2Yc7jF4s/HZmu1u32js257e3ZvVosnjpyUzXXqFN5lS/kR4eP1HR2g1O4XULeBbwhJd+5Gih3jYuRzt/LPH7OeK5O0TSpf28IuyI5i4ZWji3gouRyV/KPH+vFb37eaKzbmgty35xiy3u5KZrzd9s9Glbc6QlvzjESfrK5qPFrX7D+RJKXvHL2i08pfW8S3JVJd+5GSPd4V3DBI/KOR9HrXnXbP5NeRokxZHV8xsq7gVxznGcEk/VXq57Q6NI25ni3eRMLEj6dua8DUtLkkyLkGQ8AiF2f4ZxmqrJxlBxVLTfgTimnlyID2qr/OrL+xT/AOw1YdUgS5bT4XdkCvKwKttYkKpCg5BBPTjn0rR7TLC3dbW4WdXCKIyIxufwNuPGcDqM85GOh5xHzdsrF1QOA2zpvQtz68jg/CpbZwVUtreM5OZUtyz1LVo+hJbas5SR2L2cwKysXddrIByxJwefPyPvpNdqx/O5v6w/dFNrs121su8PdQpvZSrOsZU7T13Pt4Xp1NUT2kaLHBdyHvO83bSO7GRyoPiY8A9OADxg8ZxWiiUrLnY4tLGOZXNKMcZKTVj7D9o/ktwNx/FSYV/d6N9H7CarrVha22QVkXGXRlSeHlD21S7+Qs14kXeBlAlCNtbAzscEemSCPMEelcGh2aanFPctLLD3ng2ROQq7RtBcL1Yg5JIqK7G+0C3Fp3F4+CnhUlS4ZMcA4B6dOfLFdqa5pAyElVA3BCQOM/EAc15tN1unXClByx0a7i+UYze5M0aXBs0i8QHcEhkAYdCO8IBHuPWqj7O5Ct3kfkrn/MtM+4trRdLue7lwGj7sL3ZVvEQy4Q4PPix0zkUreyF/DBclnYqoXGX4JOQcYXOPP1rkYTdNjx1ecHcrfHwGdq9jHe6tGWkdClsMCJijNl2BwQQeODgfTxXP2X0YQahdJFdy4ZUdlVxv53nxEnJ24HOeje8VxfhXp5kDs0LEdCykkD0BK59ak7ftnpAO4xW27zbu+T687M1ynUuFSrlXJ48BOtOWU0dWimaSW6R7+eURNhQrAFcqrDdjnqSvP5vrWjRbB5op+8vppCsjIsisAFAJCkhfUYbBrbB200UEkRWqk9SI8E/HCc1O28mlmBpRFbIgAyO7CnBJx4duSCSccc5q1XQ/hfyIbWv1FKtrOzm01zNcGRxuDyd7lwwz0XrjgEDHQ8ZzXp9dN5YCD5O8ZZQrb0XaOnMZ+eTxxx7vfXbcdttHhJ2KoI8orcKf3Rj66r2q+2NVyLK3CN+lmwzD4KMgfSTTj3zW2qvb4s7tiucnksCSwaNaCSUDvCD3EJPjdvz39B5n6vQUmNU1J7iZ5pW3PIxZj7z/AMh0ArOp6rLcSGSaRpHbqzHJ+HuHuFcdX6bTKnLbzJ9WQnPd5BRRRWsrCiiigCiiigCiiigCiiigCiiigCiiigCiiigCvaykcAkZ64/51migOgX5KMh+adpA9CmduPoZvrrkzRRQG1LojHPAOQPLI6cdK23V6ZFTcSSoK58yMlhn4En/AAoooDkooooAr3HKV6Eg+o4NFFAdVtqLKCv5DKwYeu7ByfeCqH/hFcbGiigMUUUUB7jkI5BIPqOtdVrqTLkZO1gwceu/AJPv4U/ECs0UBxsa80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us.123rf.com/400wm/400/400/dinozzz/dinozzz1111/dinozzz111100022/11126095-the-end-golden-with-diamo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viewallpaper.com/wp-content/uploads/2013/08/Free-Food-H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xQSEhQUEhQUFRQWFxcUFhUYFRgYHhYUGBcWGRcYFxgZHCggGRwlHBUXITEiJSorLi4uGCA0ODMsNyotLisBCgoKDg0OGxAQGywkICQsLDQsLzQvLCwvLCwsLCwsLCwvLCwsLCw0LCwsLCwsLCwsLCwsLCwsLCwsLCwsLCwsLP/AABEIAK0BJAMBEQACEQEDEQH/xAAbAAEAAQUBAAAAAAAAAAAAAAAABgIDBAUHAf/EADwQAAEDAgMFBgQEBgEFAQAAAAEAAhEDIQQSMQUGQVFhEyJxgZGhMrHB8AcUUtEjQmJyguHxM0OTssIV/8QAGgEBAAIDAQAAAAAAAAAAAAAAAAIEAQMFBv/EADERAAICAQQBAwMCBgIDAQAAAAABAgMRBBIhMUEFE1EiYXEUkTJCgaGx4dHwFVLBov/aAAwDAQACEQMRAD8A7igCAIAgCAIAgCAIAgCAIAgCAIAgCAIAgCAIAgCAIAgCAIAgCAIAgCAIAgCAIAgCAIAgCAIAgCAIAgCAIAgCAIAgCAIAgCAIAgCAIAgCAIAgCAIAgCAIAgCAIAgCAIAgCAIAgCAIAgCAIAgCAIAgCAIAgCAIAgCAIAgCA0G1t6aVLus/iP6aDxPHyVS3VxjxHl/2LdWklLmXCIjtDfeqTAdl6NtflOqoT1VsvOC/DR1rwampvPVJ+N0dXErV7k/Lf7m72YLpL9i/ht7azTaq7zMj0KnG6yPTZCWnrl2kSnZW+0wKzf8AJv1CuV6x/wA6KdmiX8jJbhcSyo0OY4OaeI+7K9GcZLMShKDi8SReUiIQBAEAQBAEAQBAEAQBAEAQBAEAQBAEAQBAEAQBAEAQBAEAQBAQfejeTNmZTMUxIcR/OeI/t+a5197nmMev8/6Olp9PtxKXf+CE43Ekg5TB9bhVsF+uEpyxFZNS+p3jLdbgzInjJ8lhxN06LYfxRaLPa90kxA/3xIF1HBqyWW445Tku6YBMxHj66KSSXZeouprrcmsy8F7DbVexwz8eIPt0Ul9jctRRqfotjtfhkt3c3iNN+Zh0MObNnD5efBZhNweYnH1OnWXCXjydVwGMbWptewyD7HiD1XVhNTjuRxJwcJbWZCmQCAIAgCAIAgCAIAgCAIAgCAIAgCAIAgCAIAgCAIAgCAIAgNJvhtHscOYMOecgPKZLj6A+qraqzZXx2+Czpa99nPjk5Pi61tYH081zEdyitWWKLeMmoxWMJdlpszudYAXPgtiWTsW2UaJLC5/72WK2HqMcO0pvpGJaHsLPH4hdZknHs5ep136niPCX3KoGsCB5xZQKx0TcfculVpNxOJGcOns6egy/qdGs3gaQeM2tUUJx3SKGp1UlLbA3O8O5GGrUndgxtGsASwtsC7gHN0g6Tqts9PBrhYZpq1U4v6nlHKsDiPEX0Pr+/uudjB1W8nQPw+2xlrGkT3agt/eBI9RI9Fa0s9s8PyUtXXmG74OjrpHMCAIAgCAIAgCAIAgCAIAgCAIAgCAIAgCAIAgCAIAgCAIAgIB+JuIOeizhlc71IH0XM17e6K/J09BH6ZM59Uf7W66BVUXWia7j1cNgsI7GVoD6lR1NpiXQ3+Vo6wSfLkulpY/Tk5esm9+3wSWnj8LtPDOAh9N0tMiHMdzg3a4agrfKKawyrCTi8o4leCDqC5pPODlkei5clhnbjLKJ9V3kqHZFNuFJ7Wllo1g272UwCA9oF4MN7w0k6Ra/p5pxS+DlamuUZt/JqNy95a+Gp1quJfUdSyfw21C4mpXmwZmuRE5iLBbLJqKyQqrc5YRGcNVOW9zz5kyZI8ZXLcs9nZUfg3m72JLa9FzeFRnlDv8ASjF4mn+BYswa+zO7LtnBCAIAgCAIAgCAIAgCAIAgCAIAgLOIxbKfxva3xP0UJWRj/EyUYSl0jBqbfogEh4McJgnwB1XP1HqKrkowWTdHTTfaLtPHuqUDVpNzOyuLGkxLhIAJ4XCt6e2VkN0lj+5qshsltInunv0+viX4bFUxSe1pcDBZEES1wceuq3OSXZFJvonLHgiQQRzCymn0GsdlSyYCAIAgCAIAgOdfiowh9B3Atc2eoIMe/suZr+JRf5Op6fzGSOeuiSRyjx4/VVUXS/TxjXUjh62fsy/tGOZBdTqRBIBgOaRq0kaSCrNF3t8eCpqNP7nK7MzBbebg8NUpYLtHvcTmrVGtYGkiO60OJLvG3yViepT6M6X0m27LWMIi9Gs0NEH34qpJNs37drw/BdwmYnO0lkaOEgngYiPVYfB0NNoJXrMuF+Oyqo4lzs7i547pcSSeYub8eaxLJVtpVU3D4PWX4qDIEi3MoGriqLR+sOPgDJ9gVOqObEjVfLFbf2O5LsnDCAIAgCAIAgCAIAgCAIAgCApe8AEkwAJJ5ALDaSyzKWeCO19sGqx9QONKgyQXD4nxy/SL8Lri6r1GX8NZdjQoNJ8t/sjRYGl+arFrGljQC4y4lzgI1JsCSQFr0tcrZYkyzbP2oZfJo9l7RrPxTaD8G8Bxh1qgdTEwSXHumNZIgrqPSVY6KK1VmTeVcRVwlWpSp1DAgxAIOYAgxwPgqUpzpltTLkYQujuaMikyriWudWeKbAB3sgGbjqToIHFaLtdLGGRcIVyW1ZZarU6mGcIebiWuaTBH3CVX5WYk1tsXKNps7eVwgVRmHMWI8tCr9era4kaLNKv5STUq7XNDmkEHirykmsoouLTwzT707YNDDvdRLXVRAa2QTdwBME3gElab7lCPD5LuhohZcldxHz+xAG73bQGoq665GH5BU/1M/k9F+j9Mb4x/+jN2Z+IdRroqgOkxDhkcDyFvotkNVJd8mu30XT2rNMsfh5JzsjeGhiIDHgPM/wANxAdYSYHEdQrcLoz6OBqvT79PnfHj58G1W0pGi302OcVhXMaP4je/T6uGrfMEjxIVfU1e5DC78FjS3e1Zl9eTiJd98uYK5EWduSKSPqtiIFJHdLf8gsnY9Mtjh1vvtfcwRXaDelld1+YMKePubLNSq5c0vPzhf5L9Co67nWEW9dVFpdG+m+yUXZatq8FqkJcXGZMz4WhJdYOBZZ7ljn8l5o95UMkDp/4U7IMOxLhYyyn1/W4ekequaKvP1v8Aoc/XWfyL+p0ZdA5wQBAEAQBAEAQBAEAQBAEAQGg30xJZh4H87ww+FyfkqetlivHyWtHHNmfgh/8A+nUFHsWBrWmczpuQTJERY3iVwpVZnuzwdL21u3Mx8Njn0nh9J0OFjIkEcQRP3AVmqx1vKM2VKxYZtKm92IdYNptnR0k+1vmrT10vgrLRRXkt7O2zSbPbMLqpMmqW5i49I+GBAAXK1Luk8p8M2ul/yvgysTvE10RRLx/W6B45bz6LVXTZnvBhUNeTBxm03Vj3iLaADRXaq1BEowUei1mMajzW3KJYNpgtluqMYQ7LmEkEHyi/JU3rEpuODVKaiY2PwzqLgHEGbgjjz8FZquU1wZjJSWTDc3qtvZMorYcPBa4Ag8CFkzGbi8or3X2eyhjKTwSBLgGm8F7S2xNxcjmt9H0zWTbqtdbbp5Vy565/DydBxu0wx4ptg1CM0cGt5u/b5Kxq9ZHTx+WcWulzW59EH3u2jjmyWPf2YEl1MZMvjBnzlcmv1KV3bw/g6FVNS7X/ANOZYt78xd8RJl0nUn4jPNbUvkueOCuhimugaH9Jss8oj2XMQwkQLH99FJGE2nwWnzwjzTg6EPUrorDwy09pPxHwWcrwV79Tbd/G+PjweExxjQacTb5wsdlfrkuPwznNcR6+iiSN9ht5cUymxnauDWgNDWnIAAIAAbEBS92x+WQ9ivOWuTfbE2ji6x7hqwCA5+cgDzJv4BaLNT7fcnn8kJQrXaX7Eybtt+Hyds7tGE5S7LDmmNYHxDXqtui9Udj2yRTnplLO1Yf9iSUqoc0OaQWkSCOIXbTTWUUGmnhlayYCAIAgCAIAgCAIAgCA0G+uEdUw8tuWODyP6QCD6TKp62DlVx4LWjmo2c+TnlLEjjquSmdZouOfaZWdpgsmpf7++KxjJOMXJ4RT2neADSSeI5DmsOLXZOdcofxLBmhqkkaGyuBCmkRZRUaIyu0NvPnyR9GV8m4O8FSIAaDGv+lznoW+pEVXDOWaqrVc8l1Rznui1oAHJon6lW6KFUsIk8eCQ7NwNIUw5zg8vaCdIHHu8Rrr0VC7WNvh4wzVLe3wjX7Vp06cFj9TAadfJWdNq/dltJKMsfUixQL5aWtdPxCGnUcRbmrysS8kZJeTYbDqCpVrPcS6rIH+JAvA626QuZrbJSfzkzOO2MUujY46mXMc0ECQRcTcjiJuuexB8nG6NI05Y6CaZdTJ/tJafkvS71Nbl5NqyY9SgxxOYSdWjS4I48FnHwTyZ1eoOAjgorox5MZlA1HEAwALn9uqkXNJpfellvhHjcC0z33SP6p9jw8FlM6lvptO3Ec5/JYom19QSDxiFGXHRw5wcJOMu0Xm1yPFRMHj6xIWUYZOvw92wXN/LFt2Bz88ggtLtCOcujlZcnXU4l7iff8AwapryTJpHADzVBSx0a2m+y/uviz2legQBkcKjANMj9Y5d6THVet9Lu31YbyUtXDqZIl0ymEAQBAEAQBAEAQBAEAKAh+39yGVJfhyKb9ch+Enpxb8vBUbtFGXMOP8F2nWSjxLlHP9sYXEYWe2pvaOZEt8nCQqM6Zw4ki/XbCf8LMdmMADJPxAH2WYYweh0Ua3WnHv/wCl5uL4zoVPJadKfDRl0toWvca6qDj8HN1Hp3TqMgYnw9dVrbORg9/McOaZMYKmv6LKMMqzcrDjb6rIKag8OsWUHTCXLRne0WcoAOUCfCfc3WxQUVhGM5fJK6e3MNSYMr2tAGhMEeMrgz9zflxeSCpnJ8sj242Je+pXdLcsCXcZJOUADhGb2VnV4UIryb70uDfba2gKFF1RzXuDRfKJ8zyHXgqVdbsmorya1wclpu7ugHh+/E9eK9KyUVgr4QPOeKwSKHGBz+7eSyYPG1MszoeKYOr6dqo15hLjPRT2zQZLgB4phnXdsI8ykkjGoul1Tq4wemgPoApS6R5q+zfdKS8v/RfH+wtZrA6IC7s/GOoVG1GOLYMEt4tkZhex0+SjZWpxcWiL5OzBwMETBg8rea82zWjG3QwbmY7EkvLwWAkmJGYtLWmLWAPlC9R6S8xyljgqat/Ql9ybrsnOCAIAgCAIAgCAIAgCAIAgPCEBw7b72DEVmwHBtV4FojvHTkuJOLjN4flncqm9kX5wjU1sM2Dke5hJmCcw8p0WU89l+Gvvh5z+TDd2waGy0xYE2PHhCzlFmHqk1HEo5f7GXSxWVgbM216rW+Wc18tt+S9s/GBz8uY6/YlYa4yRZJ2tBF/u2q1xZFlWW3zWzPJEs1KzW9fD91NclnT6OV32RjvxI1i0KZcj6V4cuTFxdYHhPJQaRj/xdqX0yX+CPDbz8NXcaD8s2IIs6OBHyjmtdmmhbHlFa6Ptz9ufaJ3tHeyjVwrzSezOWx2bte9YiOOp6WXKr0litSkuPkq4wQHDgNJbyvPT7kLtt55JJYKjUHDiY9FjDMg6LILbmuNmCTHoOZKyjdRp53SxEt9g5kuLWxxIvHUiAs5z0WL/AE+ymO54f4KojioZKWCt48EMIppC8IZMjCHJUY+A7K5riOcOBjzhYlHdFoi2dBxm2hiaWTDOcKz3NDWgHNqMwtpab9FzdPopRtW5ZRqbwuSb7rbF/K0cpM1Hd6o6Zl3KeMfUr09FXtxwcu+33JZ8G5W40hAEAQBAEAQBAEAQBAEBS+oBqQPEwmTDaQZUDrggjoZQJp9HGfxE2R2WLe9vwVe+CDo4/EOhmT5rmamuUJbscM62kuhOOzKyvH2IhiMzROa3VaFhlrGDBqbVIWxUtmv3ooxam05sJnwKl7LXLJQs9yW2HLKtnYx7KrXPY8NJAzGDqeWqxOtOOEzd7N0eZQeDo+HxIgT6qjDojJclTsRa3lfVbMeSBp6eI7xDrEE+Y6Lamek0lsba0o9rwY+I2m1upAm1zF+Szy+izNwrxvaRYG1WPEAiQYHOeEc0aZCN9Ly1Jfc0u02Mr3ALX8RBBtxg/NTjmDORr/0+oh7kJfUYeAxRpmKkwOPDzKnOGeYnJhNriRvaFQPGYLR1wbT1pmLX4+VkB65AUYerGcTc/Lp98Vlnb9LshscfOclOIe1rZMkkXHPoPFEssvXWxrg5S6LVCQ0TwFxzskuzyy6K3NuooyVNpgkW/wCevNZRhsle6+6NXFGQAynN6h94H8xW2uqU+uitbfGH5OrbC3eo4RsU2y6ILzqfDkOgXQrpjDo5tl0rOzbLaaggCAIAgCAIAgCAIAgNNtTeOnSdkaDUqcWt0b/c7gtE70ntXLNmxRjvm8L/AL0aLa+9Dw25bSHMfuf9I5tnHs1c5vEOF/c5zj95KtRzhREgS3OXQM3Q8VplNIs6b06y1bnwicbovAwzXPP8WIqGTd3T+mIXU0ahOG6K58lHXVy09jg3x4+6M/aWyqVduV4kDiLEHoeatWQjZHbNcMrU3Sqmp1vDRAd691RS79MlzP5g4y5p56CR8lxdZonTHfX15PTem+qq+XtXcSfT+ft+SI19kcgVzo6hncdETFbsh7SHNEdVs95NYZmlOme+HZexWErOEOgDwUVOKLs9bZKOODMwm2XU2htWTFsw18xxPgtbrUnwUW2lkzqG2qbr9oL6T3ZI4CdVJ0WJZSNX6ivOG+RUqNeBBHQgj6FQ+qPaN8LMPMH+xbbhhIOp6mfT0WHN4JztlY/reSsCL28eiKTIYRiYutzKkssw2kdD3QFLZuBdisZ3e1symQMzhq1rWnVzomOAEmAujUtkd0jlXN2T2xIVUrmvVq1xTbT7R5eKY0YCLAW/ZU7Huk2dGuOyCiWn0zwt4qJIsfTXqTyWWEW3Nt96JkysrlFttNsmNQbEmbWNuibmkTlKU39TbLnaWItAMExxifqoY8kRP1QF7DGCPFMhrJ2/cXajKuHbTEB9IZSBxHBw8ePXxXS01qlHb5Rx9VU4Sz4ZJFZKwQBAEAQBAEAQBAEAQGj3x2ocPhyWmHPIY08pBJPoCq+qscIcdssaapWTw/BzN+03tYW04Dy6cxGbqfNUKrdscYJ6v056i5TcuMdGp2lTqVwG1qhc0cAAJ8Y4LLvkzNPpdNUtyy/yV4WkARawvHgtLfGTpY5wbEURVnMbcYMT4wbqVdk0vplg1201yxvin+UX9l452GdLS51Mm9MmeEAtLtI5aK5ptfOt4m21/wB6ObrfSq7o5rSUv2T/ADj/ACUbY2uK5EMcwDWSO9ysCVs1+thbFRrb+5q9L9Msom52pfb7GsIA4XXIO8YGLxobExr7X5qcVkEn2bu2K7M7yWMIsYubaieC6Gk9Pd63SeF4+/8Ao4+v9XjpXsgsy8/C/wBmfW2XhMO0UnZGsd8TnR33f1E6+Gi7lenqqr244+/k8zdrdRqLd+XnxjPH4NHtDamGoksFMPtADAO6PYDwUbdVTTw2So0Gq1P1RT/LIya2Hd2hfSLHz3DAMjiO7oVVWtolnJ0X6ZrK8bXn55Mak/Duzuz1KZaLNvD+jYOqhv000+F+xs9rXVtLLf8AXr8mqx9ZzHNlzy1/wgk6ggEH1HqqPtrH0nYVj/mJBsWszDVcxAkNDw43LZE2P7LTCbksm2SzwVbZ2zX2hVbVrTkYMtNmga0xJPNxsSfAcFOyxy4JVVRr6KnAi3gdPUdFqwbM5PXuUTKLDysEkWcudwaDlmcx5AWsslvR6f3p4fS7Lj8FTkjveIJlZyztT0VDjtUf+SxSPA6gwSONhB9IWGjz9tftWOD8FbG3+/vmokC6DBWASHdjbLsPVY8EmDDhzbxB8p9FmE9klJGu2tTi0zuGHrB7WvaZa4BwPQiQu1FprKOE008MuLJgIAgCAIAgCAIAgCAi/wCIWEL8O0iwbUaSeQMtk+BIVTWQ3RX5LOmt9tyljPD/ALckTobIpxIcXdZET0j/AGtSoic2frV7fCS/uaraGCyE3OXgeXQrRZVs5R09F6kr/onxL/Jg1Lff7rSzqIpFWDYx9Vr5RsTT7LhxgIgytmU+zG1roxKmI1j79VFxJIxKmLMLKDRpqh7Sqxp4uHpr7x7rY3iLZFLLSOg1dqVqrAzMxjYDbAl0REi8D0V9eqz2JRSXBwn6DV7jlOTfLeDBfhWtiS50WGZzn+mYlULLrJrEpNnVp01VbzCKX9DBxVBnKFX5LcSz+WaeHO6nCIlIw8Rh2cAJK2bsEMZNHtfERUpBsZqZc48YLssfL3VitboNPyVLUlPgv081Q5n3Lje3Iew0soySgsI21on+z9ze0wzX54e9uYNiW3uAePK65NnqDhY444T/AKkvJHsfhKlB3Z1Rld8QAMgjSxHgr1V0LY7osyYRffUdVMkUEBEZLV2uDhfgRzH2FnwWdJqPYs3ePJV+a/SHSeER76LODqS9RpSyn/Ypo04udSZJ++CN+DiWTdk3N+S4SoETZ7A2HVxbnCmWta0d97psToBGpt92Ve++NS57Zhy2lGOwdTDVTSqCHCLi4I1BB5G/yU65xsjuiSUsnZPw9xZqYNs/yOLPKxH/ALLraSWa/wAHH1kcWfkkqtFUIAgCAIAgCAIAgCA5zvpjnvrupkkMZENm2gOY8zdcnUzk7HHwjq6WuKrUvLNFs/GdiYPwO+LgGngY5c7rFFu3hlD1TQ+6vcrXK7+6/wCTbYpgcIdeRpZXmsnmYzcGmuyK7VpPpA93uAzmJF/IH6KlbU1yj1Og9RhclGbxL/JHq2KnjPhwWnB2MGJV2rUaeDvEdei2RgmRk2uio7dkGaRnoQfYws+x8Mh73yi27bbHWDHkxpAH1Ulp5fJrnqoRWZGIce8Pa4UyIcDfiJuLLb+mTi02VJepRTzEmNDEggOaTpoeC57hKD2tHTruhdHdB5FTFPmJ81JMzhGK5pOlpMk6T4+XyRskuCxjcUyn/wBRwE6DiesC6lGDl0QlZGPZosftpzrUgWj9R1PgOCswoS5kV53N8RMHDUvVbWzXGJIcBTNi4OyTBI69ecAqtZlrJYg0njydm2dWpupt7EtLAA0RwgadCLWK8xZGak1Lsfk0W9+wO2aajC41WN7rRBDhMkRz6qxpNR7Utr6ZlM57XpuY4tc1zHDVrhBHL1XajJSWU+CaLJ91JBlTG9EYPB6eSDJ4OR8vC6MIzdl7IrYhzclN+Rzwx1XLZt+8ZOsdOK0W3wrTy+fgN4OnbL2RSwjC2iDBOZxLi4udAE30sNBAXDuulc8yILns1W+WOodiR/DfVd3GfC5zRPeM6tFvVW9FXNyzzgLs334WNP5aoeHaf/In5hem0X8L/Jz9d/GvwTVXCkEAQBAEAQBAEAQBAc1/ETCuZiBVGj2gebbH2hcnWLFmfsdXRTThtIr+YB8OP0WhMtNHo2zVYQSQ5ggO7pzFvS9zHRWo3tcM4l/o1ct0q8p+F4MPenbLHUuzoy57tSQYANpMj2W52Rwc/SemXe4nNYSInSBDbnoqj5Z6tcI8c7/lSSMNmTQoAt8UcsGFHJZ7B7CSwkTyUlZg1W6auxYkslyviqr25SWgfqDQCfP9lP3WU4+l0xlnn8Hg2lWYIzB03JIBPkREBPczwzP/AI2uL3Qbi/sy4zbLy45x3SLZCQQfMoo1vwQsp1KS2WP+poX7XrAlpqvt1+q2qmGMpGx2zTw2GPzXNydTJJKbWSU4+WZNOgToxx/xKxtkZ9yBI9i7tVakF4yN5cSs+2vJF3vwTGpsgGg6mwXsW/3C49dPNJw3RwiELNs1JmDuvts4d/ZuA7J7hmJsWGwJ+UjouJq9OrFldo6TXk6EyqHXaQRzBB+S4rTXZEjG927zawdXzltRlMwLZSGy6HWnibyruk1Trahjhsyc9aZvfz+q7XXBLJtN39j1MXWFKnAtmc8gkMaOJ87AdVOutzeDVbaq1lmLjqBpValJ0TSe5hMROUkT5qMo7XgnCW6KZINzN321y6rXpuNMAdmHWDnXDjAMkCPC/Rc3W6lw+iD58mZP4JxhqTadNtNjQ1rbBosAuRKTk8t8mcc5MLbW22YVrTUDjmMNa2JJi+psNL9Qt+n08rm1HwYZzUuzvc+AC97nlo0BcZgeq70Y7Ul8Iydw3L2caGEptcIc7vuHIuiAesALraeG2CRx9RPfY2jereaAgCAIAgCAIAgCAIDA2tgGVmFlRocD7HmDwK1zgprDJwm4PKOY7c3YdSJyBzhwVKek/wDVl6Gt/wDZEVxNEt+IOHiCtLosXgsR1Nb8mBVZOhCjiS7RsU4vpmNUA+wsrIbMJ7wTDZceTQSfbTRbo1yZplbFeTb7O2RiCJ7F4bGthbwmT/tZnRJrgjDVQT5LrafMffJVei3lNcHlXL+kKe4jtMB+HnhCZMlFPDSYEE/JbYxb6RonOK7Zudk7oGsZLTHgrcU8YKE55eSaYDcam0XaFPaatxtqG7DGaNA8lnaNxlN2PHBY2jcVHZ0JgZI/t7dI1JqUYFTVzDYP6g8Hex6Kvbp93Mey1Tqdv0y6IphNo4jBl7QCwu+Jr28RxvxXNv00Zv610X4yUuUSept3D4nD5alXsy9mR40LSRDokQQuYtNbVbmKzh8GGRLD7INeqaeFzVGD/uOblA5kngPc8l2aYWTXK5ITtUFmR1bdfYrMJSyM7zzBqPj4nfRo4BdOutQWDmW2ux5ZGvxD3Zc4nFUWzYdq0a2EZxztAPgDzWjUVN/Uizpb0vof9DG3K25mb2FRwBaP4fDM3i3kSLeXgvN67T4fuR89l8v7w70U6Wek0F1TLqIytJ0zGZnjEclDTaKVmJvhGckCGZxGZznmIlzi46jnwXaSS4SwY6J/uLuc5z218Q0tY0yxhsXmxkjg2QNdYVqmht7pFLUahY2xOphX0c49WQEAQBAEAQBAEAQBAeEICzWwwdqFjANbidg036tB8ljaZyayvuTh3a02+ixtG5mO38PcJP8A0WnxTaZ3M2GF3Wo0/gpsb4NCztMZMwbIbyTAyana26NGtcth36hY+yhKuMu0TjZKPTIzX/Dhs2qVB/koezH4J/qJ/JaZ+GNMmXve7oSSpKtLoi7W+yQbL3IoUohg9FLaR3MkeG2a1ogABSwRyZjcMFnBgr7AJgHhw4TALb8IEwCycGsYMlqvs8OEEAjqJTATNU7dShM9jT/8bf2UPah8I2e7P5f7mww2ymtEAQBw0HoFNIg22ZjcGAskS1iKBju6rDMkM2luE2q4vHccbnLABPPLELRKmMvBYhqJxWEzXj8MX8K0f4BQ/TI2fq5fY3ewNwG0Hio6o57hoC1sA+EKcKIxeTXPUSksMnNKnCsIrsuLJgIAgCAIAgCAIAgCAIAgCAIAgCAIDyEALUBSaYWMAdmEwD0MWQewgPUAQBAEAQHkIBlQCEAhAIQDKsYAhMAQsg9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QSEhQUEhQUFRQWFxcUFhUYFRgYHhYUGBcWGRcYFxgZHCggGRwlHBUXITEiJSorLi4uGCA0ODMsNyotLisBCgoKDg0OGxAQGywkICQsLDQsLzQvLCwvLCwsLCwsLCwvLCwsLCw0LCwsLCwsLCwsLCwsLCwsLCwsLCwsLCwsLP/AABEIAK0BJAMBEQACEQEDEQH/xAAbAAEAAQUBAAAAAAAAAAAAAAAABgIDBAUHAf/EADwQAAEDAgMFBgQEBgEFAQAAAAEAAhEDIQQSMQUGQVFhEyJxgZGhMrHB8AcUUtEjQmJyguHxM0OTssIV/8QAGgEBAAIDAQAAAAAAAAAAAAAAAAIEAQMFBv/EADERAAICAQQBAwMCBgIDAQAAAAABAgMRBBIhMUEFE1EiYXEUkTJCgaGx4dHwFVLBov/aAAwDAQACEQMRAD8A7igCAIAgCAIAgCAIAgCAIAgCAIAgCAIAgCAIAgCAIAgCAIAgCAIAgCAIAgCAIAgCAIAgCAIAgCAIAgCAIAgCAIAgCAIAgCAIAgCAIAgCAIAgCAIAgCAIAgCAIAgCAIAgCAIAgCAIAgCAIAgCAIAgCAIAgCAIAgCAIAgCA0G1t6aVLus/iP6aDxPHyVS3VxjxHl/2LdWklLmXCIjtDfeqTAdl6NtflOqoT1VsvOC/DR1rwampvPVJ+N0dXErV7k/Lf7m72YLpL9i/ht7azTaq7zMj0KnG6yPTZCWnrl2kSnZW+0wKzf8AJv1CuV6x/wA6KdmiX8jJbhcSyo0OY4OaeI+7K9GcZLMShKDi8SReUiIQBAEAQBAEAQBAEAQBAEAQBAEAQBAEAQBAEAQBAEAQBAEAQBAQfejeTNmZTMUxIcR/OeI/t+a5197nmMev8/6Olp9PtxKXf+CE43Ekg5TB9bhVsF+uEpyxFZNS+p3jLdbgzInjJ8lhxN06LYfxRaLPa90kxA/3xIF1HBqyWW445Tku6YBMxHj66KSSXZeouprrcmsy8F7DbVexwz8eIPt0Ul9jctRRqfotjtfhkt3c3iNN+Zh0MObNnD5efBZhNweYnH1OnWXCXjydVwGMbWptewyD7HiD1XVhNTjuRxJwcJbWZCmQCAIAgCAIAgCAIAgCAIAgCAIAgCAIAgCAIAgCAIAgCAIAgNJvhtHscOYMOecgPKZLj6A+qraqzZXx2+Czpa99nPjk5Pi61tYH081zEdyitWWKLeMmoxWMJdlpszudYAXPgtiWTsW2UaJLC5/72WK2HqMcO0pvpGJaHsLPH4hdZknHs5ep136niPCX3KoGsCB5xZQKx0TcfculVpNxOJGcOns6egy/qdGs3gaQeM2tUUJx3SKGp1UlLbA3O8O5GGrUndgxtGsASwtsC7gHN0g6Tqts9PBrhYZpq1U4v6nlHKsDiPEX0Pr+/uudjB1W8nQPw+2xlrGkT3agt/eBI9RI9Fa0s9s8PyUtXXmG74OjrpHMCAIAgCAIAgCAIAgCAIAgCAIAgCAIAgCAIAgCAIAgCAIAgIB+JuIOeizhlc71IH0XM17e6K/J09BH6ZM59Uf7W66BVUXWia7j1cNgsI7GVoD6lR1NpiXQ3+Vo6wSfLkulpY/Tk5esm9+3wSWnj8LtPDOAh9N0tMiHMdzg3a4agrfKKawyrCTi8o4leCDqC5pPODlkei5clhnbjLKJ9V3kqHZFNuFJ7Wllo1g272UwCA9oF4MN7w0k6Ra/p5pxS+DlamuUZt/JqNy95a+Gp1quJfUdSyfw21C4mpXmwZmuRE5iLBbLJqKyQqrc5YRGcNVOW9zz5kyZI8ZXLcs9nZUfg3m72JLa9FzeFRnlDv8ASjF4mn+BYswa+zO7LtnBCAIAgCAIAgCAIAgCAIAgCAIAgLOIxbKfxva3xP0UJWRj/EyUYSl0jBqbfogEh4McJgnwB1XP1HqKrkowWTdHTTfaLtPHuqUDVpNzOyuLGkxLhIAJ4XCt6e2VkN0lj+5qshsltInunv0+viX4bFUxSe1pcDBZEES1wceuq3OSXZFJvonLHgiQQRzCymn0GsdlSyYCAIAgCAIAgOdfiowh9B3Atc2eoIMe/suZr+JRf5Op6fzGSOeuiSRyjx4/VVUXS/TxjXUjh62fsy/tGOZBdTqRBIBgOaRq0kaSCrNF3t8eCpqNP7nK7MzBbebg8NUpYLtHvcTmrVGtYGkiO60OJLvG3yViepT6M6X0m27LWMIi9Gs0NEH34qpJNs37drw/BdwmYnO0lkaOEgngYiPVYfB0NNoJXrMuF+Oyqo4lzs7i547pcSSeYub8eaxLJVtpVU3D4PWX4qDIEi3MoGriqLR+sOPgDJ9gVOqObEjVfLFbf2O5LsnDCAIAgCAIAgCAIAgCAIAgCApe8AEkwAJJ5ALDaSyzKWeCO19sGqx9QONKgyQXD4nxy/SL8Lri6r1GX8NZdjQoNJ8t/sjRYGl+arFrGljQC4y4lzgI1JsCSQFr0tcrZYkyzbP2oZfJo9l7RrPxTaD8G8Bxh1qgdTEwSXHumNZIgrqPSVY6KK1VmTeVcRVwlWpSp1DAgxAIOYAgxwPgqUpzpltTLkYQujuaMikyriWudWeKbAB3sgGbjqToIHFaLtdLGGRcIVyW1ZZarU6mGcIebiWuaTBH3CVX5WYk1tsXKNps7eVwgVRmHMWI8tCr9era4kaLNKv5STUq7XNDmkEHirykmsoouLTwzT707YNDDvdRLXVRAa2QTdwBME3gElab7lCPD5LuhohZcldxHz+xAG73bQGoq665GH5BU/1M/k9F+j9Mb4x/+jN2Z+IdRroqgOkxDhkcDyFvotkNVJd8mu30XT2rNMsfh5JzsjeGhiIDHgPM/wANxAdYSYHEdQrcLoz6OBqvT79PnfHj58G1W0pGi302OcVhXMaP4je/T6uGrfMEjxIVfU1e5DC78FjS3e1Zl9eTiJd98uYK5EWduSKSPqtiIFJHdLf8gsnY9Mtjh1vvtfcwRXaDelld1+YMKePubLNSq5c0vPzhf5L9Co67nWEW9dVFpdG+m+yUXZatq8FqkJcXGZMz4WhJdYOBZZ7ljn8l5o95UMkDp/4U7IMOxLhYyyn1/W4ekequaKvP1v8Aoc/XWfyL+p0ZdA5wQBAEAQBAEAQBAEAQBAEAQGg30xJZh4H87ww+FyfkqetlivHyWtHHNmfgh/8A+nUFHsWBrWmczpuQTJERY3iVwpVZnuzwdL21u3Mx8Njn0nh9J0OFjIkEcQRP3AVmqx1vKM2VKxYZtKm92IdYNptnR0k+1vmrT10vgrLRRXkt7O2zSbPbMLqpMmqW5i49I+GBAAXK1Luk8p8M2ul/yvgysTvE10RRLx/W6B45bz6LVXTZnvBhUNeTBxm03Vj3iLaADRXaq1BEowUei1mMajzW3KJYNpgtluqMYQ7LmEkEHyi/JU3rEpuODVKaiY2PwzqLgHEGbgjjz8FZquU1wZjJSWTDc3qtvZMorYcPBa4Ag8CFkzGbi8or3X2eyhjKTwSBLgGm8F7S2xNxcjmt9H0zWTbqtdbbp5Vy565/DydBxu0wx4ptg1CM0cGt5u/b5Kxq9ZHTx+WcWulzW59EH3u2jjmyWPf2YEl1MZMvjBnzlcmv1KV3bw/g6FVNS7X/ANOZYt78xd8RJl0nUn4jPNbUvkueOCuhimugaH9Jss8oj2XMQwkQLH99FJGE2nwWnzwjzTg6EPUrorDwy09pPxHwWcrwV79Tbd/G+PjweExxjQacTb5wsdlfrkuPwznNcR6+iiSN9ht5cUymxnauDWgNDWnIAAIAAbEBS92x+WQ9ivOWuTfbE2ji6x7hqwCA5+cgDzJv4BaLNT7fcnn8kJQrXaX7Eybtt+Hyds7tGE5S7LDmmNYHxDXqtui9Udj2yRTnplLO1Yf9iSUqoc0OaQWkSCOIXbTTWUUGmnhlayYCAIAgCAIAgCAIAgCA0G+uEdUw8tuWODyP6QCD6TKp62DlVx4LWjmo2c+TnlLEjjquSmdZouOfaZWdpgsmpf7++KxjJOMXJ4RT2neADSSeI5DmsOLXZOdcofxLBmhqkkaGyuBCmkRZRUaIyu0NvPnyR9GV8m4O8FSIAaDGv+lznoW+pEVXDOWaqrVc8l1Rznui1oAHJon6lW6KFUsIk8eCQ7NwNIUw5zg8vaCdIHHu8Rrr0VC7WNvh4wzVLe3wjX7Vp06cFj9TAadfJWdNq/dltJKMsfUixQL5aWtdPxCGnUcRbmrysS8kZJeTYbDqCpVrPcS6rIH+JAvA626QuZrbJSfzkzOO2MUujY46mXMc0ECQRcTcjiJuuexB8nG6NI05Y6CaZdTJ/tJafkvS71Nbl5NqyY9SgxxOYSdWjS4I48FnHwTyZ1eoOAjgorox5MZlA1HEAwALn9uqkXNJpfellvhHjcC0z33SP6p9jw8FlM6lvptO3Ec5/JYom19QSDxiFGXHRw5wcJOMu0Xm1yPFRMHj6xIWUYZOvw92wXN/LFt2Bz88ggtLtCOcujlZcnXU4l7iff8AwapryTJpHADzVBSx0a2m+y/uviz2legQBkcKjANMj9Y5d6THVet9Lu31YbyUtXDqZIl0ymEAQBAEAQBAEAQBAEAKAh+39yGVJfhyKb9ch+Enpxb8vBUbtFGXMOP8F2nWSjxLlHP9sYXEYWe2pvaOZEt8nCQqM6Zw4ki/XbCf8LMdmMADJPxAH2WYYweh0Ua3WnHv/wCl5uL4zoVPJadKfDRl0toWvca6qDj8HN1Hp3TqMgYnw9dVrbORg9/McOaZMYKmv6LKMMqzcrDjb6rIKag8OsWUHTCXLRne0WcoAOUCfCfc3WxQUVhGM5fJK6e3MNSYMr2tAGhMEeMrgz9zflxeSCpnJ8sj242Je+pXdLcsCXcZJOUADhGb2VnV4UIryb70uDfba2gKFF1RzXuDRfKJ8zyHXgqVdbsmorya1wclpu7ugHh+/E9eK9KyUVgr4QPOeKwSKHGBz+7eSyYPG1MszoeKYOr6dqo15hLjPRT2zQZLgB4phnXdsI8ykkjGoul1Tq4wemgPoApS6R5q+zfdKS8v/RfH+wtZrA6IC7s/GOoVG1GOLYMEt4tkZhex0+SjZWpxcWiL5OzBwMETBg8rea82zWjG3QwbmY7EkvLwWAkmJGYtLWmLWAPlC9R6S8xyljgqat/Ql9ybrsnOCAIAgCAIAgCAIAgCAIAgPCEBw7b72DEVmwHBtV4FojvHTkuJOLjN4flncqm9kX5wjU1sM2Dke5hJmCcw8p0WU89l+Gvvh5z+TDd2waGy0xYE2PHhCzlFmHqk1HEo5f7GXSxWVgbM216rW+Wc18tt+S9s/GBz8uY6/YlYa4yRZJ2tBF/u2q1xZFlWW3zWzPJEs1KzW9fD91NclnT6OV32RjvxI1i0KZcj6V4cuTFxdYHhPJQaRj/xdqX0yX+CPDbz8NXcaD8s2IIs6OBHyjmtdmmhbHlFa6Ptz9ufaJ3tHeyjVwrzSezOWx2bte9YiOOp6WXKr0litSkuPkq4wQHDgNJbyvPT7kLtt55JJYKjUHDiY9FjDMg6LILbmuNmCTHoOZKyjdRp53SxEt9g5kuLWxxIvHUiAs5z0WL/AE+ymO54f4KojioZKWCt48EMIppC8IZMjCHJUY+A7K5riOcOBjzhYlHdFoi2dBxm2hiaWTDOcKz3NDWgHNqMwtpab9FzdPopRtW5ZRqbwuSb7rbF/K0cpM1Hd6o6Zl3KeMfUr09FXtxwcu+33JZ8G5W40hAEAQBAEAQBAEAQBAEBS+oBqQPEwmTDaQZUDrggjoZQJp9HGfxE2R2WLe9vwVe+CDo4/EOhmT5rmamuUJbscM62kuhOOzKyvH2IhiMzROa3VaFhlrGDBqbVIWxUtmv3ooxam05sJnwKl7LXLJQs9yW2HLKtnYx7KrXPY8NJAzGDqeWqxOtOOEzd7N0eZQeDo+HxIgT6qjDojJclTsRa3lfVbMeSBp6eI7xDrEE+Y6Lamek0lsba0o9rwY+I2m1upAm1zF+Szy+izNwrxvaRYG1WPEAiQYHOeEc0aZCN9Ly1Jfc0u02Mr3ALX8RBBtxg/NTjmDORr/0+oh7kJfUYeAxRpmKkwOPDzKnOGeYnJhNriRvaFQPGYLR1wbT1pmLX4+VkB65AUYerGcTc/Lp98Vlnb9LshscfOclOIe1rZMkkXHPoPFEssvXWxrg5S6LVCQ0TwFxzskuzyy6K3NuooyVNpgkW/wCevNZRhsle6+6NXFGQAynN6h94H8xW2uqU+uitbfGH5OrbC3eo4RsU2y6ILzqfDkOgXQrpjDo5tl0rOzbLaaggCAIAgCAIAgCAIAgNNtTeOnSdkaDUqcWt0b/c7gtE70ntXLNmxRjvm8L/AL0aLa+9Dw25bSHMfuf9I5tnHs1c5vEOF/c5zj95KtRzhREgS3OXQM3Q8VplNIs6b06y1bnwicbovAwzXPP8WIqGTd3T+mIXU0ahOG6K58lHXVy09jg3x4+6M/aWyqVduV4kDiLEHoeatWQjZHbNcMrU3Sqmp1vDRAd691RS79MlzP5g4y5p56CR8lxdZonTHfX15PTem+qq+XtXcSfT+ft+SI19kcgVzo6hncdETFbsh7SHNEdVs95NYZmlOme+HZexWErOEOgDwUVOKLs9bZKOODMwm2XU2htWTFsw18xxPgtbrUnwUW2lkzqG2qbr9oL6T3ZI4CdVJ0WJZSNX6ivOG+RUqNeBBHQgj6FQ+qPaN8LMPMH+xbbhhIOp6mfT0WHN4JztlY/reSsCL28eiKTIYRiYutzKkssw2kdD3QFLZuBdisZ3e1symQMzhq1rWnVzomOAEmAujUtkd0jlXN2T2xIVUrmvVq1xTbT7R5eKY0YCLAW/ZU7Huk2dGuOyCiWn0zwt4qJIsfTXqTyWWEW3Nt96JkysrlFttNsmNQbEmbWNuibmkTlKU39TbLnaWItAMExxifqoY8kRP1QF7DGCPFMhrJ2/cXajKuHbTEB9IZSBxHBw8ePXxXS01qlHb5Rx9VU4Sz4ZJFZKwQBAEAQBAEAQBAEAQGj3x2ocPhyWmHPIY08pBJPoCq+qscIcdssaapWTw/BzN+03tYW04Dy6cxGbqfNUKrdscYJ6v056i5TcuMdGp2lTqVwG1qhc0cAAJ8Y4LLvkzNPpdNUtyy/yV4WkARawvHgtLfGTpY5wbEURVnMbcYMT4wbqVdk0vplg1201yxvin+UX9l452GdLS51Mm9MmeEAtLtI5aK5ptfOt4m21/wB6ObrfSq7o5rSUv2T/ADj/ACUbY2uK5EMcwDWSO9ysCVs1+thbFRrb+5q9L9Msom52pfb7GsIA4XXIO8YGLxobExr7X5qcVkEn2bu2K7M7yWMIsYubaieC6Gk9Pd63SeF4+/8Ao4+v9XjpXsgsy8/C/wBmfW2XhMO0UnZGsd8TnR33f1E6+Gi7lenqqr244+/k8zdrdRqLd+XnxjPH4NHtDamGoksFMPtADAO6PYDwUbdVTTw2So0Gq1P1RT/LIya2Hd2hfSLHz3DAMjiO7oVVWtolnJ0X6ZrK8bXn55Mak/Duzuz1KZaLNvD+jYOqhv000+F+xs9rXVtLLf8AXr8mqx9ZzHNlzy1/wgk6ggEH1HqqPtrH0nYVj/mJBsWszDVcxAkNDw43LZE2P7LTCbksm2SzwVbZ2zX2hVbVrTkYMtNmga0xJPNxsSfAcFOyxy4JVVRr6KnAi3gdPUdFqwbM5PXuUTKLDysEkWcudwaDlmcx5AWsslvR6f3p4fS7Lj8FTkjveIJlZyztT0VDjtUf+SxSPA6gwSONhB9IWGjz9tftWOD8FbG3+/vmokC6DBWASHdjbLsPVY8EmDDhzbxB8p9FmE9klJGu2tTi0zuGHrB7WvaZa4BwPQiQu1FprKOE008MuLJgIAgCAIAgCAIAgCAi/wCIWEL8O0iwbUaSeQMtk+BIVTWQ3RX5LOmt9tyljPD/ALckTobIpxIcXdZET0j/AGtSoic2frV7fCS/uaraGCyE3OXgeXQrRZVs5R09F6kr/onxL/Jg1Lff7rSzqIpFWDYx9Vr5RsTT7LhxgIgytmU+zG1roxKmI1j79VFxJIxKmLMLKDRpqh7Sqxp4uHpr7x7rY3iLZFLLSOg1dqVqrAzMxjYDbAl0REi8D0V9eqz2JRSXBwn6DV7jlOTfLeDBfhWtiS50WGZzn+mYlULLrJrEpNnVp01VbzCKX9DBxVBnKFX5LcSz+WaeHO6nCIlIw8Rh2cAJK2bsEMZNHtfERUpBsZqZc48YLssfL3VitboNPyVLUlPgv081Q5n3Lje3Iew0soySgsI21on+z9ze0wzX54e9uYNiW3uAePK65NnqDhY444T/AKkvJHsfhKlB3Z1Rld8QAMgjSxHgr1V0LY7osyYRffUdVMkUEBEZLV2uDhfgRzH2FnwWdJqPYs3ePJV+a/SHSeER76LODqS9RpSyn/Ypo04udSZJ++CN+DiWTdk3N+S4SoETZ7A2HVxbnCmWta0d97psToBGpt92Ve++NS57Zhy2lGOwdTDVTSqCHCLi4I1BB5G/yU65xsjuiSUsnZPw9xZqYNs/yOLPKxH/ALLraSWa/wAHH1kcWfkkqtFUIAgCAIAgCAIAgCA5zvpjnvrupkkMZENm2gOY8zdcnUzk7HHwjq6WuKrUvLNFs/GdiYPwO+LgGngY5c7rFFu3hlD1TQ+6vcrXK7+6/wCTbYpgcIdeRpZXmsnmYzcGmuyK7VpPpA93uAzmJF/IH6KlbU1yj1Og9RhclGbxL/JHq2KnjPhwWnB2MGJV2rUaeDvEdei2RgmRk2uio7dkGaRnoQfYws+x8Mh73yi27bbHWDHkxpAH1Ulp5fJrnqoRWZGIce8Pa4UyIcDfiJuLLb+mTi02VJepRTzEmNDEggOaTpoeC57hKD2tHTruhdHdB5FTFPmJ81JMzhGK5pOlpMk6T4+XyRskuCxjcUyn/wBRwE6DiesC6lGDl0QlZGPZosftpzrUgWj9R1PgOCswoS5kV53N8RMHDUvVbWzXGJIcBTNi4OyTBI69ecAqtZlrJYg0njydm2dWpupt7EtLAA0RwgadCLWK8xZGak1Lsfk0W9+wO2aajC41WN7rRBDhMkRz6qxpNR7Utr6ZlM57XpuY4tc1zHDVrhBHL1XajJSWU+CaLJ91JBlTG9EYPB6eSDJ4OR8vC6MIzdl7IrYhzclN+Rzwx1XLZt+8ZOsdOK0W3wrTy+fgN4OnbL2RSwjC2iDBOZxLi4udAE30sNBAXDuulc8yILns1W+WOodiR/DfVd3GfC5zRPeM6tFvVW9FXNyzzgLs334WNP5aoeHaf/In5hem0X8L/Jz9d/GvwTVXCkEAQBAEAQBAEAQBAc1/ETCuZiBVGj2gebbH2hcnWLFmfsdXRTThtIr+YB8OP0WhMtNHo2zVYQSQ5ggO7pzFvS9zHRWo3tcM4l/o1ct0q8p+F4MPenbLHUuzoy57tSQYANpMj2W52Rwc/SemXe4nNYSInSBDbnoqj5Z6tcI8c7/lSSMNmTQoAt8UcsGFHJZ7B7CSwkTyUlZg1W6auxYkslyviqr25SWgfqDQCfP9lP3WU4+l0xlnn8Hg2lWYIzB03JIBPkREBPczwzP/AI2uL3Qbi/sy4zbLy45x3SLZCQQfMoo1vwQsp1KS2WP+poX7XrAlpqvt1+q2qmGMpGx2zTw2GPzXNydTJJKbWSU4+WZNOgToxx/xKxtkZ9yBI9i7tVakF4yN5cSs+2vJF3vwTGpsgGg6mwXsW/3C49dPNJw3RwiELNs1JmDuvts4d/ZuA7J7hmJsWGwJ+UjouJq9OrFldo6TXk6EyqHXaQRzBB+S4rTXZEjG927zawdXzltRlMwLZSGy6HWnibyruk1Trahjhsyc9aZvfz+q7XXBLJtN39j1MXWFKnAtmc8gkMaOJ87AdVOutzeDVbaq1lmLjqBpValJ0TSe5hMROUkT5qMo7XgnCW6KZINzN321y6rXpuNMAdmHWDnXDjAMkCPC/Rc3W6lw+iD58mZP4JxhqTadNtNjQ1rbBosAuRKTk8t8mcc5MLbW22YVrTUDjmMNa2JJi+psNL9Qt+n08rm1HwYZzUuzvc+AC97nlo0BcZgeq70Y7Ul8Iydw3L2caGEptcIc7vuHIuiAesALraeG2CRx9RPfY2jereaAgCAIAgCAIAgCAIDA2tgGVmFlRocD7HmDwK1zgprDJwm4PKOY7c3YdSJyBzhwVKek/wDVl6Gt/wDZEVxNEt+IOHiCtLosXgsR1Nb8mBVZOhCjiS7RsU4vpmNUA+wsrIbMJ7wTDZceTQSfbTRbo1yZplbFeTb7O2RiCJ7F4bGthbwmT/tZnRJrgjDVQT5LrafMffJVei3lNcHlXL+kKe4jtMB+HnhCZMlFPDSYEE/JbYxb6RonOK7Zudk7oGsZLTHgrcU8YKE55eSaYDcam0XaFPaatxtqG7DGaNA8lnaNxlN2PHBY2jcVHZ0JgZI/t7dI1JqUYFTVzDYP6g8Hex6Kvbp93Mey1Tqdv0y6IphNo4jBl7QCwu+Jr28RxvxXNv00Zv610X4yUuUSept3D4nD5alXsy9mR40LSRDokQQuYtNbVbmKzh8GGRLD7INeqaeFzVGD/uOblA5kngPc8l2aYWTXK5ITtUFmR1bdfYrMJSyM7zzBqPj4nfRo4BdOutQWDmW2ux5ZGvxD3Zc4nFUWzYdq0a2EZxztAPgDzWjUVN/Uizpb0vof9DG3K25mb2FRwBaP4fDM3i3kSLeXgvN67T4fuR89l8v7w70U6Wek0F1TLqIytJ0zGZnjEclDTaKVmJvhGckCGZxGZznmIlzi46jnwXaSS4SwY6J/uLuc5z218Q0tY0yxhsXmxkjg2QNdYVqmht7pFLUahY2xOphX0c49WQEAQBAEAQBAEAQBAeEICzWwwdqFjANbidg036tB8ljaZyayvuTh3a02+ixtG5mO38PcJP8A0WnxTaZ3M2GF3Wo0/gpsb4NCztMZMwbIbyTAyana26NGtcth36hY+yhKuMu0TjZKPTIzX/Dhs2qVB/koezH4J/qJ/JaZ+GNMmXve7oSSpKtLoi7W+yQbL3IoUohg9FLaR3MkeG2a1ogABSwRyZjcMFnBgr7AJgHhw4TALb8IEwCycGsYMlqvs8OEEAjqJTATNU7dShM9jT/8bf2UPah8I2e7P5f7mww2ymtEAQBw0HoFNIg22ZjcGAskS1iKBju6rDMkM2luE2q4vHccbnLABPPLELRKmMvBYhqJxWEzXj8MX8K0f4BQ/TI2fq5fY3ewNwG0Hio6o57hoC1sA+EKcKIxeTXPUSksMnNKnCsIrsuLJgIAgCAIAgCAIAgCAIAgCAIAgCAIDyEALUBSaYWMAdmEwD0MWQewgPUAQBAEAQHkIBlQCEAhAIQDKsYAhMAQsg9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xQSEhQUEhQUFRQWFxcUFhUYFRgYHhYUGBcWGRcYFxgZHCggGRwlHBUXITEiJSorLi4uGCA0ODMsNyotLisBCgoKDg0OGxAQGywkICQsLDQsLzQvLCwvLCwsLCwsLCwvLCwsLCw0LCwsLCwsLCwsLCwsLCwsLCwsLCwsLCwsLP/AABEIAK0BJAMBEQACEQEDEQH/xAAbAAEAAQUBAAAAAAAAAAAAAAAABgIDBAUHAf/EADwQAAEDAgMFBgQEBgEFAQAAAAEAAhEDIQQSMQUGQVFhEyJxgZGhMrHB8AcUUtEjQmJyguHxM0OTssIV/8QAGgEBAAIDAQAAAAAAAAAAAAAAAAIEAQMFBv/EADERAAICAQQBAwMCBgIDAQAAAAABAgMRBBIhMUEFE1EiYXEUkTJCgaGx4dHwFVLBov/aAAwDAQACEQMRAD8A7igCAIAgCAIAgCAIAgCAIAgCAIAgCAIAgCAIAgCAIAgCAIAgCAIAgCAIAgCAIAgCAIAgCAIAgCAIAgCAIAgCAIAgCAIAgCAIAgCAIAgCAIAgCAIAgCAIAgCAIAgCAIAgCAIAgCAIAgCAIAgCAIAgCAIAgCAIAgCAIAgCA0G1t6aVLus/iP6aDxPHyVS3VxjxHl/2LdWklLmXCIjtDfeqTAdl6NtflOqoT1VsvOC/DR1rwampvPVJ+N0dXErV7k/Lf7m72YLpL9i/ht7azTaq7zMj0KnG6yPTZCWnrl2kSnZW+0wKzf8AJv1CuV6x/wA6KdmiX8jJbhcSyo0OY4OaeI+7K9GcZLMShKDi8SReUiIQBAEAQBAEAQBAEAQBAEAQBAEAQBAEAQBAEAQBAEAQBAEAQBAQfejeTNmZTMUxIcR/OeI/t+a5197nmMev8/6Olp9PtxKXf+CE43Ekg5TB9bhVsF+uEpyxFZNS+p3jLdbgzInjJ8lhxN06LYfxRaLPa90kxA/3xIF1HBqyWW445Tku6YBMxHj66KSSXZeouprrcmsy8F7DbVexwz8eIPt0Ul9jctRRqfotjtfhkt3c3iNN+Zh0MObNnD5efBZhNweYnH1OnWXCXjydVwGMbWptewyD7HiD1XVhNTjuRxJwcJbWZCmQCAIAgCAIAgCAIAgCAIAgCAIAgCAIAgCAIAgCAIAgCAIAgNJvhtHscOYMOecgPKZLj6A+qraqzZXx2+Czpa99nPjk5Pi61tYH081zEdyitWWKLeMmoxWMJdlpszudYAXPgtiWTsW2UaJLC5/72WK2HqMcO0pvpGJaHsLPH4hdZknHs5ep136niPCX3KoGsCB5xZQKx0TcfculVpNxOJGcOns6egy/qdGs3gaQeM2tUUJx3SKGp1UlLbA3O8O5GGrUndgxtGsASwtsC7gHN0g6Tqts9PBrhYZpq1U4v6nlHKsDiPEX0Pr+/uudjB1W8nQPw+2xlrGkT3agt/eBI9RI9Fa0s9s8PyUtXXmG74OjrpHMCAIAgCAIAgCAIAgCAIAgCAIAgCAIAgCAIAgCAIAgCAIAgIB+JuIOeizhlc71IH0XM17e6K/J09BH6ZM59Uf7W66BVUXWia7j1cNgsI7GVoD6lR1NpiXQ3+Vo6wSfLkulpY/Tk5esm9+3wSWnj8LtPDOAh9N0tMiHMdzg3a4agrfKKawyrCTi8o4leCDqC5pPODlkei5clhnbjLKJ9V3kqHZFNuFJ7Wllo1g272UwCA9oF4MN7w0k6Ra/p5pxS+DlamuUZt/JqNy95a+Gp1quJfUdSyfw21C4mpXmwZmuRE5iLBbLJqKyQqrc5YRGcNVOW9zz5kyZI8ZXLcs9nZUfg3m72JLa9FzeFRnlDv8ASjF4mn+BYswa+zO7LtnBCAIAgCAIAgCAIAgCAIAgCAIAgLOIxbKfxva3xP0UJWRj/EyUYSl0jBqbfogEh4McJgnwB1XP1HqKrkowWTdHTTfaLtPHuqUDVpNzOyuLGkxLhIAJ4XCt6e2VkN0lj+5qshsltInunv0+viX4bFUxSe1pcDBZEES1wceuq3OSXZFJvonLHgiQQRzCymn0GsdlSyYCAIAgCAIAgOdfiowh9B3Atc2eoIMe/suZr+JRf5Op6fzGSOeuiSRyjx4/VVUXS/TxjXUjh62fsy/tGOZBdTqRBIBgOaRq0kaSCrNF3t8eCpqNP7nK7MzBbebg8NUpYLtHvcTmrVGtYGkiO60OJLvG3yViepT6M6X0m27LWMIi9Gs0NEH34qpJNs37drw/BdwmYnO0lkaOEgngYiPVYfB0NNoJXrMuF+Oyqo4lzs7i547pcSSeYub8eaxLJVtpVU3D4PWX4qDIEi3MoGriqLR+sOPgDJ9gVOqObEjVfLFbf2O5LsnDCAIAgCAIAgCAIAgCAIAgCApe8AEkwAJJ5ALDaSyzKWeCO19sGqx9QONKgyQXD4nxy/SL8Lri6r1GX8NZdjQoNJ8t/sjRYGl+arFrGljQC4y4lzgI1JsCSQFr0tcrZYkyzbP2oZfJo9l7RrPxTaD8G8Bxh1qgdTEwSXHumNZIgrqPSVY6KK1VmTeVcRVwlWpSp1DAgxAIOYAgxwPgqUpzpltTLkYQujuaMikyriWudWeKbAB3sgGbjqToIHFaLtdLGGRcIVyW1ZZarU6mGcIebiWuaTBH3CVX5WYk1tsXKNps7eVwgVRmHMWI8tCr9era4kaLNKv5STUq7XNDmkEHirykmsoouLTwzT707YNDDvdRLXVRAa2QTdwBME3gElab7lCPD5LuhohZcldxHz+xAG73bQGoq665GH5BU/1M/k9F+j9Mb4x/+jN2Z+IdRroqgOkxDhkcDyFvotkNVJd8mu30XT2rNMsfh5JzsjeGhiIDHgPM/wANxAdYSYHEdQrcLoz6OBqvT79PnfHj58G1W0pGi302OcVhXMaP4je/T6uGrfMEjxIVfU1e5DC78FjS3e1Zl9eTiJd98uYK5EWduSKSPqtiIFJHdLf8gsnY9Mtjh1vvtfcwRXaDelld1+YMKePubLNSq5c0vPzhf5L9Co67nWEW9dVFpdG+m+yUXZatq8FqkJcXGZMz4WhJdYOBZZ7ljn8l5o95UMkDp/4U7IMOxLhYyyn1/W4ekequaKvP1v8Aoc/XWfyL+p0ZdA5wQBAEAQBAEAQBAEAQBAEAQGg30xJZh4H87ww+FyfkqetlivHyWtHHNmfgh/8A+nUFHsWBrWmczpuQTJERY3iVwpVZnuzwdL21u3Mx8Njn0nh9J0OFjIkEcQRP3AVmqx1vKM2VKxYZtKm92IdYNptnR0k+1vmrT10vgrLRRXkt7O2zSbPbMLqpMmqW5i49I+GBAAXK1Luk8p8M2ul/yvgysTvE10RRLx/W6B45bz6LVXTZnvBhUNeTBxm03Vj3iLaADRXaq1BEowUei1mMajzW3KJYNpgtluqMYQ7LmEkEHyi/JU3rEpuODVKaiY2PwzqLgHEGbgjjz8FZquU1wZjJSWTDc3qtvZMorYcPBa4Ag8CFkzGbi8or3X2eyhjKTwSBLgGm8F7S2xNxcjmt9H0zWTbqtdbbp5Vy565/DydBxu0wx4ptg1CM0cGt5u/b5Kxq9ZHTx+WcWulzW59EH3u2jjmyWPf2YEl1MZMvjBnzlcmv1KV3bw/g6FVNS7X/ANOZYt78xd8RJl0nUn4jPNbUvkueOCuhimugaH9Jss8oj2XMQwkQLH99FJGE2nwWnzwjzTg6EPUrorDwy09pPxHwWcrwV79Tbd/G+PjweExxjQacTb5wsdlfrkuPwznNcR6+iiSN9ht5cUymxnauDWgNDWnIAAIAAbEBS92x+WQ9ivOWuTfbE2ji6x7hqwCA5+cgDzJv4BaLNT7fcnn8kJQrXaX7Eybtt+Hyds7tGE5S7LDmmNYHxDXqtui9Udj2yRTnplLO1Yf9iSUqoc0OaQWkSCOIXbTTWUUGmnhlayYCAIAgCAIAgCAIAgCA0G+uEdUw8tuWODyP6QCD6TKp62DlVx4LWjmo2c+TnlLEjjquSmdZouOfaZWdpgsmpf7++KxjJOMXJ4RT2neADSSeI5DmsOLXZOdcofxLBmhqkkaGyuBCmkRZRUaIyu0NvPnyR9GV8m4O8FSIAaDGv+lznoW+pEVXDOWaqrVc8l1Rznui1oAHJon6lW6KFUsIk8eCQ7NwNIUw5zg8vaCdIHHu8Rrr0VC7WNvh4wzVLe3wjX7Vp06cFj9TAadfJWdNq/dltJKMsfUixQL5aWtdPxCGnUcRbmrysS8kZJeTYbDqCpVrPcS6rIH+JAvA626QuZrbJSfzkzOO2MUujY46mXMc0ECQRcTcjiJuuexB8nG6NI05Y6CaZdTJ/tJafkvS71Nbl5NqyY9SgxxOYSdWjS4I48FnHwTyZ1eoOAjgorox5MZlA1HEAwALn9uqkXNJpfellvhHjcC0z33SP6p9jw8FlM6lvptO3Ec5/JYom19QSDxiFGXHRw5wcJOMu0Xm1yPFRMHj6xIWUYZOvw92wXN/LFt2Bz88ggtLtCOcujlZcnXU4l7iff8AwapryTJpHADzVBSx0a2m+y/uviz2legQBkcKjANMj9Y5d6THVet9Lu31YbyUtXDqZIl0ymEAQBAEAQBAEAQBAEAKAh+39yGVJfhyKb9ch+Enpxb8vBUbtFGXMOP8F2nWSjxLlHP9sYXEYWe2pvaOZEt8nCQqM6Zw4ki/XbCf8LMdmMADJPxAH2WYYweh0Ua3WnHv/wCl5uL4zoVPJadKfDRl0toWvca6qDj8HN1Hp3TqMgYnw9dVrbORg9/McOaZMYKmv6LKMMqzcrDjb6rIKag8OsWUHTCXLRne0WcoAOUCfCfc3WxQUVhGM5fJK6e3MNSYMr2tAGhMEeMrgz9zflxeSCpnJ8sj242Je+pXdLcsCXcZJOUADhGb2VnV4UIryb70uDfba2gKFF1RzXuDRfKJ8zyHXgqVdbsmorya1wclpu7ugHh+/E9eK9KyUVgr4QPOeKwSKHGBz+7eSyYPG1MszoeKYOr6dqo15hLjPRT2zQZLgB4phnXdsI8ykkjGoul1Tq4wemgPoApS6R5q+zfdKS8v/RfH+wtZrA6IC7s/GOoVG1GOLYMEt4tkZhex0+SjZWpxcWiL5OzBwMETBg8rea82zWjG3QwbmY7EkvLwWAkmJGYtLWmLWAPlC9R6S8xyljgqat/Ql9ybrsnOCAIAgCAIAgCAIAgCAIAgPCEBw7b72DEVmwHBtV4FojvHTkuJOLjN4flncqm9kX5wjU1sM2Dke5hJmCcw8p0WU89l+Gvvh5z+TDd2waGy0xYE2PHhCzlFmHqk1HEo5f7GXSxWVgbM216rW+Wc18tt+S9s/GBz8uY6/YlYa4yRZJ2tBF/u2q1xZFlWW3zWzPJEs1KzW9fD91NclnT6OV32RjvxI1i0KZcj6V4cuTFxdYHhPJQaRj/xdqX0yX+CPDbz8NXcaD8s2IIs6OBHyjmtdmmhbHlFa6Ptz9ufaJ3tHeyjVwrzSezOWx2bte9YiOOp6WXKr0litSkuPkq4wQHDgNJbyvPT7kLtt55JJYKjUHDiY9FjDMg6LILbmuNmCTHoOZKyjdRp53SxEt9g5kuLWxxIvHUiAs5z0WL/AE+ymO54f4KojioZKWCt48EMIppC8IZMjCHJUY+A7K5riOcOBjzhYlHdFoi2dBxm2hiaWTDOcKz3NDWgHNqMwtpab9FzdPopRtW5ZRqbwuSb7rbF/K0cpM1Hd6o6Zl3KeMfUr09FXtxwcu+33JZ8G5W40hAEAQBAEAQBAEAQBAEBS+oBqQPEwmTDaQZUDrggjoZQJp9HGfxE2R2WLe9vwVe+CDo4/EOhmT5rmamuUJbscM62kuhOOzKyvH2IhiMzROa3VaFhlrGDBqbVIWxUtmv3ooxam05sJnwKl7LXLJQs9yW2HLKtnYx7KrXPY8NJAzGDqeWqxOtOOEzd7N0eZQeDo+HxIgT6qjDojJclTsRa3lfVbMeSBp6eI7xDrEE+Y6Lamek0lsba0o9rwY+I2m1upAm1zF+Szy+izNwrxvaRYG1WPEAiQYHOeEc0aZCN9Ly1Jfc0u02Mr3ALX8RBBtxg/NTjmDORr/0+oh7kJfUYeAxRpmKkwOPDzKnOGeYnJhNriRvaFQPGYLR1wbT1pmLX4+VkB65AUYerGcTc/Lp98Vlnb9LshscfOclOIe1rZMkkXHPoPFEssvXWxrg5S6LVCQ0TwFxzskuzyy6K3NuooyVNpgkW/wCevNZRhsle6+6NXFGQAynN6h94H8xW2uqU+uitbfGH5OrbC3eo4RsU2y6ILzqfDkOgXQrpjDo5tl0rOzbLaaggCAIAgCAIAgCAIAgNNtTeOnSdkaDUqcWt0b/c7gtE70ntXLNmxRjvm8L/AL0aLa+9Dw25bSHMfuf9I5tnHs1c5vEOF/c5zj95KtRzhREgS3OXQM3Q8VplNIs6b06y1bnwicbovAwzXPP8WIqGTd3T+mIXU0ahOG6K58lHXVy09jg3x4+6M/aWyqVduV4kDiLEHoeatWQjZHbNcMrU3Sqmp1vDRAd691RS79MlzP5g4y5p56CR8lxdZonTHfX15PTem+qq+XtXcSfT+ft+SI19kcgVzo6hncdETFbsh7SHNEdVs95NYZmlOme+HZexWErOEOgDwUVOKLs9bZKOODMwm2XU2htWTFsw18xxPgtbrUnwUW2lkzqG2qbr9oL6T3ZI4CdVJ0WJZSNX6ivOG+RUqNeBBHQgj6FQ+qPaN8LMPMH+xbbhhIOp6mfT0WHN4JztlY/reSsCL28eiKTIYRiYutzKkssw2kdD3QFLZuBdisZ3e1symQMzhq1rWnVzomOAEmAujUtkd0jlXN2T2xIVUrmvVq1xTbT7R5eKY0YCLAW/ZU7Huk2dGuOyCiWn0zwt4qJIsfTXqTyWWEW3Nt96JkysrlFttNsmNQbEmbWNuibmkTlKU39TbLnaWItAMExxifqoY8kRP1QF7DGCPFMhrJ2/cXajKuHbTEB9IZSBxHBw8ePXxXS01qlHb5Rx9VU4Sz4ZJFZKwQBAEAQBAEAQBAEAQGj3x2ocPhyWmHPIY08pBJPoCq+qscIcdssaapWTw/BzN+03tYW04Dy6cxGbqfNUKrdscYJ6v056i5TcuMdGp2lTqVwG1qhc0cAAJ8Y4LLvkzNPpdNUtyy/yV4WkARawvHgtLfGTpY5wbEURVnMbcYMT4wbqVdk0vplg1201yxvin+UX9l452GdLS51Mm9MmeEAtLtI5aK5ptfOt4m21/wB6ObrfSq7o5rSUv2T/ADj/ACUbY2uK5EMcwDWSO9ysCVs1+thbFRrb+5q9L9Msom52pfb7GsIA4XXIO8YGLxobExr7X5qcVkEn2bu2K7M7yWMIsYubaieC6Gk9Pd63SeF4+/8Ao4+v9XjpXsgsy8/C/wBmfW2XhMO0UnZGsd8TnR33f1E6+Gi7lenqqr244+/k8zdrdRqLd+XnxjPH4NHtDamGoksFMPtADAO6PYDwUbdVTTw2So0Gq1P1RT/LIya2Hd2hfSLHz3DAMjiO7oVVWtolnJ0X6ZrK8bXn55Mak/Duzuz1KZaLNvD+jYOqhv000+F+xs9rXVtLLf8AXr8mqx9ZzHNlzy1/wgk6ggEH1HqqPtrH0nYVj/mJBsWszDVcxAkNDw43LZE2P7LTCbksm2SzwVbZ2zX2hVbVrTkYMtNmga0xJPNxsSfAcFOyxy4JVVRr6KnAi3gdPUdFqwbM5PXuUTKLDysEkWcudwaDlmcx5AWsslvR6f3p4fS7Lj8FTkjveIJlZyztT0VDjtUf+SxSPA6gwSONhB9IWGjz9tftWOD8FbG3+/vmokC6DBWASHdjbLsPVY8EmDDhzbxB8p9FmE9klJGu2tTi0zuGHrB7WvaZa4BwPQiQu1FprKOE008MuLJgIAgCAIAgCAIAgCAi/wCIWEL8O0iwbUaSeQMtk+BIVTWQ3RX5LOmt9tyljPD/ALckTobIpxIcXdZET0j/AGtSoic2frV7fCS/uaraGCyE3OXgeXQrRZVs5R09F6kr/onxL/Jg1Lff7rSzqIpFWDYx9Vr5RsTT7LhxgIgytmU+zG1roxKmI1j79VFxJIxKmLMLKDRpqh7Sqxp4uHpr7x7rY3iLZFLLSOg1dqVqrAzMxjYDbAl0REi8D0V9eqz2JRSXBwn6DV7jlOTfLeDBfhWtiS50WGZzn+mYlULLrJrEpNnVp01VbzCKX9DBxVBnKFX5LcSz+WaeHO6nCIlIw8Rh2cAJK2bsEMZNHtfERUpBsZqZc48YLssfL3VitboNPyVLUlPgv081Q5n3Lje3Iew0soySgsI21on+z9ze0wzX54e9uYNiW3uAePK65NnqDhY444T/AKkvJHsfhKlB3Z1Rld8QAMgjSxHgr1V0LY7osyYRffUdVMkUEBEZLV2uDhfgRzH2FnwWdJqPYs3ePJV+a/SHSeER76LODqS9RpSyn/Ypo04udSZJ++CN+DiWTdk3N+S4SoETZ7A2HVxbnCmWta0d97psToBGpt92Ve++NS57Zhy2lGOwdTDVTSqCHCLi4I1BB5G/yU65xsjuiSUsnZPw9xZqYNs/yOLPKxH/ALLraSWa/wAHH1kcWfkkqtFUIAgCAIAgCAIAgCA5zvpjnvrupkkMZENm2gOY8zdcnUzk7HHwjq6WuKrUvLNFs/GdiYPwO+LgGngY5c7rFFu3hlD1TQ+6vcrXK7+6/wCTbYpgcIdeRpZXmsnmYzcGmuyK7VpPpA93uAzmJF/IH6KlbU1yj1Og9RhclGbxL/JHq2KnjPhwWnB2MGJV2rUaeDvEdei2RgmRk2uio7dkGaRnoQfYws+x8Mh73yi27bbHWDHkxpAH1Ulp5fJrnqoRWZGIce8Pa4UyIcDfiJuLLb+mTi02VJepRTzEmNDEggOaTpoeC57hKD2tHTruhdHdB5FTFPmJ81JMzhGK5pOlpMk6T4+XyRskuCxjcUyn/wBRwE6DiesC6lGDl0QlZGPZosftpzrUgWj9R1PgOCswoS5kV53N8RMHDUvVbWzXGJIcBTNi4OyTBI69ecAqtZlrJYg0njydm2dWpupt7EtLAA0RwgadCLWK8xZGak1Lsfk0W9+wO2aajC41WN7rRBDhMkRz6qxpNR7Utr6ZlM57XpuY4tc1zHDVrhBHL1XajJSWU+CaLJ91JBlTG9EYPB6eSDJ4OR8vC6MIzdl7IrYhzclN+Rzwx1XLZt+8ZOsdOK0W3wrTy+fgN4OnbL2RSwjC2iDBOZxLi4udAE30sNBAXDuulc8yILns1W+WOodiR/DfVd3GfC5zRPeM6tFvVW9FXNyzzgLs334WNP5aoeHaf/In5hem0X8L/Jz9d/GvwTVXCkEAQBAEAQBAEAQBAc1/ETCuZiBVGj2gebbH2hcnWLFmfsdXRTThtIr+YB8OP0WhMtNHo2zVYQSQ5ggO7pzFvS9zHRWo3tcM4l/o1ct0q8p+F4MPenbLHUuzoy57tSQYANpMj2W52Rwc/SemXe4nNYSInSBDbnoqj5Z6tcI8c7/lSSMNmTQoAt8UcsGFHJZ7B7CSwkTyUlZg1W6auxYkslyviqr25SWgfqDQCfP9lP3WU4+l0xlnn8Hg2lWYIzB03JIBPkREBPczwzP/AI2uL3Qbi/sy4zbLy45x3SLZCQQfMoo1vwQsp1KS2WP+poX7XrAlpqvt1+q2qmGMpGx2zTw2GPzXNydTJJKbWSU4+WZNOgToxx/xKxtkZ9yBI9i7tVakF4yN5cSs+2vJF3vwTGpsgGg6mwXsW/3C49dPNJw3RwiELNs1JmDuvts4d/ZuA7J7hmJsWGwJ+UjouJq9OrFldo6TXk6EyqHXaQRzBB+S4rTXZEjG927zawdXzltRlMwLZSGy6HWnibyruk1Trahjhsyc9aZvfz+q7XXBLJtN39j1MXWFKnAtmc8gkMaOJ87AdVOutzeDVbaq1lmLjqBpValJ0TSe5hMROUkT5qMo7XgnCW6KZINzN321y6rXpuNMAdmHWDnXDjAMkCPC/Rc3W6lw+iD58mZP4JxhqTadNtNjQ1rbBosAuRKTk8t8mcc5MLbW22YVrTUDjmMNa2JJi+psNL9Qt+n08rm1HwYZzUuzvc+AC97nlo0BcZgeq70Y7Ul8Iydw3L2caGEptcIc7vuHIuiAesALraeG2CRx9RPfY2jereaAgCAIAgCAIAgCAIDA2tgGVmFlRocD7HmDwK1zgprDJwm4PKOY7c3YdSJyBzhwVKek/wDVl6Gt/wDZEVxNEt+IOHiCtLosXgsR1Nb8mBVZOhCjiS7RsU4vpmNUA+wsrIbMJ7wTDZceTQSfbTRbo1yZplbFeTb7O2RiCJ7F4bGthbwmT/tZnRJrgjDVQT5LrafMffJVei3lNcHlXL+kKe4jtMB+HnhCZMlFPDSYEE/JbYxb6RonOK7Zudk7oGsZLTHgrcU8YKE55eSaYDcam0XaFPaatxtqG7DGaNA8lnaNxlN2PHBY2jcVHZ0JgZI/t7dI1JqUYFTVzDYP6g8Hex6Kvbp93Mey1Tqdv0y6IphNo4jBl7QCwu+Jr28RxvxXNv00Zv610X4yUuUSept3D4nD5alXsy9mR40LSRDokQQuYtNbVbmKzh8GGRLD7INeqaeFzVGD/uOblA5kngPc8l2aYWTXK5ITtUFmR1bdfYrMJSyM7zzBqPj4nfRo4BdOutQWDmW2ux5ZGvxD3Zc4nFUWzYdq0a2EZxztAPgDzWjUVN/Uizpb0vof9DG3K25mb2FRwBaP4fDM3i3kSLeXgvN67T4fuR89l8v7w70U6Wek0F1TLqIytJ0zGZnjEclDTaKVmJvhGckCGZxGZznmIlzi46jnwXaSS4SwY6J/uLuc5z218Q0tY0yxhsXmxkjg2QNdYVqmht7pFLUahY2xOphX0c49WQEAQBAEAQBAEAQBAeEICzWwwdqFjANbidg036tB8ljaZyayvuTh3a02+ixtG5mO38PcJP8A0WnxTaZ3M2GF3Wo0/gpsb4NCztMZMwbIbyTAyana26NGtcth36hY+yhKuMu0TjZKPTIzX/Dhs2qVB/koezH4J/qJ/JaZ+GNMmXve7oSSpKtLoi7W+yQbL3IoUohg9FLaR3MkeG2a1ogABSwRyZjcMFnBgr7AJgHhw4TALb8IEwCycGsYMlqvs8OEEAjqJTATNU7dShM9jT/8bf2UPah8I2e7P5f7mww2ymtEAQBw0HoFNIg22ZjcGAskS1iKBju6rDMkM2luE2q4vHccbnLABPPLELRKmMvBYhqJxWEzXj8MX8K0f4BQ/TI2fq5fY3ewNwG0Hio6o57hoC1sA+EKcKIxeTXPUSksMnNKnCsIrsuLJgIAgCAIAgCAIAgCAIAgCAIAgCAIDyEALUBSaYWMAdmEwD0MWQewgPUAQBAEAQHkIBlQCEAhAIQDKsYAhMAQsg9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xQSEhQUEhQUFRQWFxcUFhUYFRgYHhYUGBcWGRcYFxgZHCggGRwlHBUXITEiJSorLi4uGCA0ODMsNyotLisBCgoKDg0OGxAQGywkICQsLDQsLzQvLCwvLCwsLCwsLCwvLCwsLCw0LCwsLCwsLCwsLCwsLCwsLCwsLCwsLCwsLP/AABEIAK0BJAMBEQACEQEDEQH/xAAbAAEAAQUBAAAAAAAAAAAAAAAABgIDBAUHAf/EADwQAAEDAgMFBgQEBgEFAQAAAAEAAhEDIQQSMQUGQVFhEyJxgZGhMrHB8AcUUtEjQmJyguHxM0OTssIV/8QAGgEBAAIDAQAAAAAAAAAAAAAAAAIEAQMFBv/EADERAAICAQQBAwMCBgIDAQAAAAABAgMRBBIhMUEFE1EiYXEUkTJCgaGx4dHwFVLBov/aAAwDAQACEQMRAD8A7igCAIAgCAIAgCAIAgCAIAgCAIAgCAIAgCAIAgCAIAgCAIAgCAIAgCAIAgCAIAgCAIAgCAIAgCAIAgCAIAgCAIAgCAIAgCAIAgCAIAgCAIAgCAIAgCAIAgCAIAgCAIAgCAIAgCAIAgCAIAgCAIAgCAIAgCAIAgCAIAgCA0G1t6aVLus/iP6aDxPHyVS3VxjxHl/2LdWklLmXCIjtDfeqTAdl6NtflOqoT1VsvOC/DR1rwampvPVJ+N0dXErV7k/Lf7m72YLpL9i/ht7azTaq7zMj0KnG6yPTZCWnrl2kSnZW+0wKzf8AJv1CuV6x/wA6KdmiX8jJbhcSyo0OY4OaeI+7K9GcZLMShKDi8SReUiIQBAEAQBAEAQBAEAQBAEAQBAEAQBAEAQBAEAQBAEAQBAEAQBAQfejeTNmZTMUxIcR/OeI/t+a5197nmMev8/6Olp9PtxKXf+CE43Ekg5TB9bhVsF+uEpyxFZNS+p3jLdbgzInjJ8lhxN06LYfxRaLPa90kxA/3xIF1HBqyWW445Tku6YBMxHj66KSSXZeouprrcmsy8F7DbVexwz8eIPt0Ul9jctRRqfotjtfhkt3c3iNN+Zh0MObNnD5efBZhNweYnH1OnWXCXjydVwGMbWptewyD7HiD1XVhNTjuRxJwcJbWZCmQCAIAgCAIAgCAIAgCAIAgCAIAgCAIAgCAIAgCAIAgCAIAgNJvhtHscOYMOecgPKZLj6A+qraqzZXx2+Czpa99nPjk5Pi61tYH081zEdyitWWKLeMmoxWMJdlpszudYAXPgtiWTsW2UaJLC5/72WK2HqMcO0pvpGJaHsLPH4hdZknHs5ep136niPCX3KoGsCB5xZQKx0TcfculVpNxOJGcOns6egy/qdGs3gaQeM2tUUJx3SKGp1UlLbA3O8O5GGrUndgxtGsASwtsC7gHN0g6Tqts9PBrhYZpq1U4v6nlHKsDiPEX0Pr+/uudjB1W8nQPw+2xlrGkT3agt/eBI9RI9Fa0s9s8PyUtXXmG74OjrpHMCAIAgCAIAgCAIAgCAIAgCAIAgCAIAgCAIAgCAIAgCAIAgIB+JuIOeizhlc71IH0XM17e6K/J09BH6ZM59Uf7W66BVUXWia7j1cNgsI7GVoD6lR1NpiXQ3+Vo6wSfLkulpY/Tk5esm9+3wSWnj8LtPDOAh9N0tMiHMdzg3a4agrfKKawyrCTi8o4leCDqC5pPODlkei5clhnbjLKJ9V3kqHZFNuFJ7Wllo1g272UwCA9oF4MN7w0k6Ra/p5pxS+DlamuUZt/JqNy95a+Gp1quJfUdSyfw21C4mpXmwZmuRE5iLBbLJqKyQqrc5YRGcNVOW9zz5kyZI8ZXLcs9nZUfg3m72JLa9FzeFRnlDv8ASjF4mn+BYswa+zO7LtnBCAIAgCAIAgCAIAgCAIAgCAIAgLOIxbKfxva3xP0UJWRj/EyUYSl0jBqbfogEh4McJgnwB1XP1HqKrkowWTdHTTfaLtPHuqUDVpNzOyuLGkxLhIAJ4XCt6e2VkN0lj+5qshsltInunv0+viX4bFUxSe1pcDBZEES1wceuq3OSXZFJvonLHgiQQRzCymn0GsdlSyYCAIAgCAIAgOdfiowh9B3Atc2eoIMe/suZr+JRf5Op6fzGSOeuiSRyjx4/VVUXS/TxjXUjh62fsy/tGOZBdTqRBIBgOaRq0kaSCrNF3t8eCpqNP7nK7MzBbebg8NUpYLtHvcTmrVGtYGkiO60OJLvG3yViepT6M6X0m27LWMIi9Gs0NEH34qpJNs37drw/BdwmYnO0lkaOEgngYiPVYfB0NNoJXrMuF+Oyqo4lzs7i547pcSSeYub8eaxLJVtpVU3D4PWX4qDIEi3MoGriqLR+sOPgDJ9gVOqObEjVfLFbf2O5LsnDCAIAgCAIAgCAIAgCAIAgCApe8AEkwAJJ5ALDaSyzKWeCO19sGqx9QONKgyQXD4nxy/SL8Lri6r1GX8NZdjQoNJ8t/sjRYGl+arFrGljQC4y4lzgI1JsCSQFr0tcrZYkyzbP2oZfJo9l7RrPxTaD8G8Bxh1qgdTEwSXHumNZIgrqPSVY6KK1VmTeVcRVwlWpSp1DAgxAIOYAgxwPgqUpzpltTLkYQujuaMikyriWudWeKbAB3sgGbjqToIHFaLtdLGGRcIVyW1ZZarU6mGcIebiWuaTBH3CVX5WYk1tsXKNps7eVwgVRmHMWI8tCr9era4kaLNKv5STUq7XNDmkEHirykmsoouLTwzT707YNDDvdRLXVRAa2QTdwBME3gElab7lCPD5LuhohZcldxHz+xAG73bQGoq665GH5BU/1M/k9F+j9Mb4x/+jN2Z+IdRroqgOkxDhkcDyFvotkNVJd8mu30XT2rNMsfh5JzsjeGhiIDHgPM/wANxAdYSYHEdQrcLoz6OBqvT79PnfHj58G1W0pGi302OcVhXMaP4je/T6uGrfMEjxIVfU1e5DC78FjS3e1Zl9eTiJd98uYK5EWduSKSPqtiIFJHdLf8gsnY9Mtjh1vvtfcwRXaDelld1+YMKePubLNSq5c0vPzhf5L9Co67nWEW9dVFpdG+m+yUXZatq8FqkJcXGZMz4WhJdYOBZZ7ljn8l5o95UMkDp/4U7IMOxLhYyyn1/W4ekequaKvP1v8Aoc/XWfyL+p0ZdA5wQBAEAQBAEAQBAEAQBAEAQGg30xJZh4H87ww+FyfkqetlivHyWtHHNmfgh/8A+nUFHsWBrWmczpuQTJERY3iVwpVZnuzwdL21u3Mx8Njn0nh9J0OFjIkEcQRP3AVmqx1vKM2VKxYZtKm92IdYNptnR0k+1vmrT10vgrLRRXkt7O2zSbPbMLqpMmqW5i49I+GBAAXK1Luk8p8M2ul/yvgysTvE10RRLx/W6B45bz6LVXTZnvBhUNeTBxm03Vj3iLaADRXaq1BEowUei1mMajzW3KJYNpgtluqMYQ7LmEkEHyi/JU3rEpuODVKaiY2PwzqLgHEGbgjjz8FZquU1wZjJSWTDc3qtvZMorYcPBa4Ag8CFkzGbi8or3X2eyhjKTwSBLgGm8F7S2xNxcjmt9H0zWTbqtdbbp5Vy565/DydBxu0wx4ptg1CM0cGt5u/b5Kxq9ZHTx+WcWulzW59EH3u2jjmyWPf2YEl1MZMvjBnzlcmv1KV3bw/g6FVNS7X/ANOZYt78xd8RJl0nUn4jPNbUvkueOCuhimugaH9Jss8oj2XMQwkQLH99FJGE2nwWnzwjzTg6EPUrorDwy09pPxHwWcrwV79Tbd/G+PjweExxjQacTb5wsdlfrkuPwznNcR6+iiSN9ht5cUymxnauDWgNDWnIAAIAAbEBS92x+WQ9ivOWuTfbE2ji6x7hqwCA5+cgDzJv4BaLNT7fcnn8kJQrXaX7Eybtt+Hyds7tGE5S7LDmmNYHxDXqtui9Udj2yRTnplLO1Yf9iSUqoc0OaQWkSCOIXbTTWUUGmnhlayYCAIAgCAIAgCAIAgCA0G+uEdUw8tuWODyP6QCD6TKp62DlVx4LWjmo2c+TnlLEjjquSmdZouOfaZWdpgsmpf7++KxjJOMXJ4RT2neADSSeI5DmsOLXZOdcofxLBmhqkkaGyuBCmkRZRUaIyu0NvPnyR9GV8m4O8FSIAaDGv+lznoW+pEVXDOWaqrVc8l1Rznui1oAHJon6lW6KFUsIk8eCQ7NwNIUw5zg8vaCdIHHu8Rrr0VC7WNvh4wzVLe3wjX7Vp06cFj9TAadfJWdNq/dltJKMsfUixQL5aWtdPxCGnUcRbmrysS8kZJeTYbDqCpVrPcS6rIH+JAvA626QuZrbJSfzkzOO2MUujY46mXMc0ECQRcTcjiJuuexB8nG6NI05Y6CaZdTJ/tJafkvS71Nbl5NqyY9SgxxOYSdWjS4I48FnHwTyZ1eoOAjgorox5MZlA1HEAwALn9uqkXNJpfellvhHjcC0z33SP6p9jw8FlM6lvptO3Ec5/JYom19QSDxiFGXHRw5wcJOMu0Xm1yPFRMHj6xIWUYZOvw92wXN/LFt2Bz88ggtLtCOcujlZcnXU4l7iff8AwapryTJpHADzVBSx0a2m+y/uviz2legQBkcKjANMj9Y5d6THVet9Lu31YbyUtXDqZIl0ymEAQBAEAQBAEAQBAEAKAh+39yGVJfhyKb9ch+Enpxb8vBUbtFGXMOP8F2nWSjxLlHP9sYXEYWe2pvaOZEt8nCQqM6Zw4ki/XbCf8LMdmMADJPxAH2WYYweh0Ua3WnHv/wCl5uL4zoVPJadKfDRl0toWvca6qDj8HN1Hp3TqMgYnw9dVrbORg9/McOaZMYKmv6LKMMqzcrDjb6rIKag8OsWUHTCXLRne0WcoAOUCfCfc3WxQUVhGM5fJK6e3MNSYMr2tAGhMEeMrgz9zflxeSCpnJ8sj242Je+pXdLcsCXcZJOUADhGb2VnV4UIryb70uDfba2gKFF1RzXuDRfKJ8zyHXgqVdbsmorya1wclpu7ugHh+/E9eK9KyUVgr4QPOeKwSKHGBz+7eSyYPG1MszoeKYOr6dqo15hLjPRT2zQZLgB4phnXdsI8ykkjGoul1Tq4wemgPoApS6R5q+zfdKS8v/RfH+wtZrA6IC7s/GOoVG1GOLYMEt4tkZhex0+SjZWpxcWiL5OzBwMETBg8rea82zWjG3QwbmY7EkvLwWAkmJGYtLWmLWAPlC9R6S8xyljgqat/Ql9ybrsnOCAIAgCAIAgCAIAgCAIAgPCEBw7b72DEVmwHBtV4FojvHTkuJOLjN4flncqm9kX5wjU1sM2Dke5hJmCcw8p0WU89l+Gvvh5z+TDd2waGy0xYE2PHhCzlFmHqk1HEo5f7GXSxWVgbM216rW+Wc18tt+S9s/GBz8uY6/YlYa4yRZJ2tBF/u2q1xZFlWW3zWzPJEs1KzW9fD91NclnT6OV32RjvxI1i0KZcj6V4cuTFxdYHhPJQaRj/xdqX0yX+CPDbz8NXcaD8s2IIs6OBHyjmtdmmhbHlFa6Ptz9ufaJ3tHeyjVwrzSezOWx2bte9YiOOp6WXKr0litSkuPkq4wQHDgNJbyvPT7kLtt55JJYKjUHDiY9FjDMg6LILbmuNmCTHoOZKyjdRp53SxEt9g5kuLWxxIvHUiAs5z0WL/AE+ymO54f4KojioZKWCt48EMIppC8IZMjCHJUY+A7K5riOcOBjzhYlHdFoi2dBxm2hiaWTDOcKz3NDWgHNqMwtpab9FzdPopRtW5ZRqbwuSb7rbF/K0cpM1Hd6o6Zl3KeMfUr09FXtxwcu+33JZ8G5W40hAEAQBAEAQBAEAQBAEBS+oBqQPEwmTDaQZUDrggjoZQJp9HGfxE2R2WLe9vwVe+CDo4/EOhmT5rmamuUJbscM62kuhOOzKyvH2IhiMzROa3VaFhlrGDBqbVIWxUtmv3ooxam05sJnwKl7LXLJQs9yW2HLKtnYx7KrXPY8NJAzGDqeWqxOtOOEzd7N0eZQeDo+HxIgT6qjDojJclTsRa3lfVbMeSBp6eI7xDrEE+Y6Lamek0lsba0o9rwY+I2m1upAm1zF+Szy+izNwrxvaRYG1WPEAiQYHOeEc0aZCN9Ly1Jfc0u02Mr3ALX8RBBtxg/NTjmDORr/0+oh7kJfUYeAxRpmKkwOPDzKnOGeYnJhNriRvaFQPGYLR1wbT1pmLX4+VkB65AUYerGcTc/Lp98Vlnb9LshscfOclOIe1rZMkkXHPoPFEssvXWxrg5S6LVCQ0TwFxzskuzyy6K3NuooyVNpgkW/wCevNZRhsle6+6NXFGQAynN6h94H8xW2uqU+uitbfGH5OrbC3eo4RsU2y6ILzqfDkOgXQrpjDo5tl0rOzbLaaggCAIAgCAIAgCAIAgNNtTeOnSdkaDUqcWt0b/c7gtE70ntXLNmxRjvm8L/AL0aLa+9Dw25bSHMfuf9I5tnHs1c5vEOF/c5zj95KtRzhREgS3OXQM3Q8VplNIs6b06y1bnwicbovAwzXPP8WIqGTd3T+mIXU0ahOG6K58lHXVy09jg3x4+6M/aWyqVduV4kDiLEHoeatWQjZHbNcMrU3Sqmp1vDRAd691RS79MlzP5g4y5p56CR8lxdZonTHfX15PTem+qq+XtXcSfT+ft+SI19kcgVzo6hncdETFbsh7SHNEdVs95NYZmlOme+HZexWErOEOgDwUVOKLs9bZKOODMwm2XU2htWTFsw18xxPgtbrUnwUW2lkzqG2qbr9oL6T3ZI4CdVJ0WJZSNX6ivOG+RUqNeBBHQgj6FQ+qPaN8LMPMH+xbbhhIOp6mfT0WHN4JztlY/reSsCL28eiKTIYRiYutzKkssw2kdD3QFLZuBdisZ3e1symQMzhq1rWnVzomOAEmAujUtkd0jlXN2T2xIVUrmvVq1xTbT7R5eKY0YCLAW/ZU7Huk2dGuOyCiWn0zwt4qJIsfTXqTyWWEW3Nt96JkysrlFttNsmNQbEmbWNuibmkTlKU39TbLnaWItAMExxifqoY8kRP1QF7DGCPFMhrJ2/cXajKuHbTEB9IZSBxHBw8ePXxXS01qlHb5Rx9VU4Sz4ZJFZKwQBAEAQBAEAQBAEAQGj3x2ocPhyWmHPIY08pBJPoCq+qscIcdssaapWTw/BzN+03tYW04Dy6cxGbqfNUKrdscYJ6v056i5TcuMdGp2lTqVwG1qhc0cAAJ8Y4LLvkzNPpdNUtyy/yV4WkARawvHgtLfGTpY5wbEURVnMbcYMT4wbqVdk0vplg1201yxvin+UX9l452GdLS51Mm9MmeEAtLtI5aK5ptfOt4m21/wB6ObrfSq7o5rSUv2T/ADj/ACUbY2uK5EMcwDWSO9ysCVs1+thbFRrb+5q9L9Msom52pfb7GsIA4XXIO8YGLxobExr7X5qcVkEn2bu2K7M7yWMIsYubaieC6Gk9Pd63SeF4+/8Ao4+v9XjpXsgsy8/C/wBmfW2XhMO0UnZGsd8TnR33f1E6+Gi7lenqqr244+/k8zdrdRqLd+XnxjPH4NHtDamGoksFMPtADAO6PYDwUbdVTTw2So0Gq1P1RT/LIya2Hd2hfSLHz3DAMjiO7oVVWtolnJ0X6ZrK8bXn55Mak/Duzuz1KZaLNvD+jYOqhv000+F+xs9rXVtLLf8AXr8mqx9ZzHNlzy1/wgk6ggEH1HqqPtrH0nYVj/mJBsWszDVcxAkNDw43LZE2P7LTCbksm2SzwVbZ2zX2hVbVrTkYMtNmga0xJPNxsSfAcFOyxy4JVVRr6KnAi3gdPUdFqwbM5PXuUTKLDysEkWcudwaDlmcx5AWsslvR6f3p4fS7Lj8FTkjveIJlZyztT0VDjtUf+SxSPA6gwSONhB9IWGjz9tftWOD8FbG3+/vmokC6DBWASHdjbLsPVY8EmDDhzbxB8p9FmE9klJGu2tTi0zuGHrB7WvaZa4BwPQiQu1FprKOE008MuLJgIAgCAIAgCAIAgCAi/wCIWEL8O0iwbUaSeQMtk+BIVTWQ3RX5LOmt9tyljPD/ALckTobIpxIcXdZET0j/AGtSoic2frV7fCS/uaraGCyE3OXgeXQrRZVs5R09F6kr/onxL/Jg1Lff7rSzqIpFWDYx9Vr5RsTT7LhxgIgytmU+zG1roxKmI1j79VFxJIxKmLMLKDRpqh7Sqxp4uHpr7x7rY3iLZFLLSOg1dqVqrAzMxjYDbAl0REi8D0V9eqz2JRSXBwn6DV7jlOTfLeDBfhWtiS50WGZzn+mYlULLrJrEpNnVp01VbzCKX9DBxVBnKFX5LcSz+WaeHO6nCIlIw8Rh2cAJK2bsEMZNHtfERUpBsZqZc48YLssfL3VitboNPyVLUlPgv081Q5n3Lje3Iew0soySgsI21on+z9ze0wzX54e9uYNiW3uAePK65NnqDhY444T/AKkvJHsfhKlB3Z1Rld8QAMgjSxHgr1V0LY7osyYRffUdVMkUEBEZLV2uDhfgRzH2FnwWdJqPYs3ePJV+a/SHSeER76LODqS9RpSyn/Ypo04udSZJ++CN+DiWTdk3N+S4SoETZ7A2HVxbnCmWta0d97psToBGpt92Ve++NS57Zhy2lGOwdTDVTSqCHCLi4I1BB5G/yU65xsjuiSUsnZPw9xZqYNs/yOLPKxH/ALLraSWa/wAHH1kcWfkkqtFUIAgCAIAgCAIAgCA5zvpjnvrupkkMZENm2gOY8zdcnUzk7HHwjq6WuKrUvLNFs/GdiYPwO+LgGngY5c7rFFu3hlD1TQ+6vcrXK7+6/wCTbYpgcIdeRpZXmsnmYzcGmuyK7VpPpA93uAzmJF/IH6KlbU1yj1Og9RhclGbxL/JHq2KnjPhwWnB2MGJV2rUaeDvEdei2RgmRk2uio7dkGaRnoQfYws+x8Mh73yi27bbHWDHkxpAH1Ulp5fJrnqoRWZGIce8Pa4UyIcDfiJuLLb+mTi02VJepRTzEmNDEggOaTpoeC57hKD2tHTruhdHdB5FTFPmJ81JMzhGK5pOlpMk6T4+XyRskuCxjcUyn/wBRwE6DiesC6lGDl0QlZGPZosftpzrUgWj9R1PgOCswoS5kV53N8RMHDUvVbWzXGJIcBTNi4OyTBI69ecAqtZlrJYg0njydm2dWpupt7EtLAA0RwgadCLWK8xZGak1Lsfk0W9+wO2aajC41WN7rRBDhMkRz6qxpNR7Utr6ZlM57XpuY4tc1zHDVrhBHL1XajJSWU+CaLJ91JBlTG9EYPB6eSDJ4OR8vC6MIzdl7IrYhzclN+Rzwx1XLZt+8ZOsdOK0W3wrTy+fgN4OnbL2RSwjC2iDBOZxLi4udAE30sNBAXDuulc8yILns1W+WOodiR/DfVd3GfC5zRPeM6tFvVW9FXNyzzgLs334WNP5aoeHaf/In5hem0X8L/Jz9d/GvwTVXCkEAQBAEAQBAEAQBAc1/ETCuZiBVGj2gebbH2hcnWLFmfsdXRTThtIr+YB8OP0WhMtNHo2zVYQSQ5ggO7pzFvS9zHRWo3tcM4l/o1ct0q8p+F4MPenbLHUuzoy57tSQYANpMj2W52Rwc/SemXe4nNYSInSBDbnoqj5Z6tcI8c7/lSSMNmTQoAt8UcsGFHJZ7B7CSwkTyUlZg1W6auxYkslyviqr25SWgfqDQCfP9lP3WU4+l0xlnn8Hg2lWYIzB03JIBPkREBPczwzP/AI2uL3Qbi/sy4zbLy45x3SLZCQQfMoo1vwQsp1KS2WP+poX7XrAlpqvt1+q2qmGMpGx2zTw2GPzXNydTJJKbWSU4+WZNOgToxx/xKxtkZ9yBI9i7tVakF4yN5cSs+2vJF3vwTGpsgGg6mwXsW/3C49dPNJw3RwiELNs1JmDuvts4d/ZuA7J7hmJsWGwJ+UjouJq9OrFldo6TXk6EyqHXaQRzBB+S4rTXZEjG927zawdXzltRlMwLZSGy6HWnibyruk1Trahjhsyc9aZvfz+q7XXBLJtN39j1MXWFKnAtmc8gkMaOJ87AdVOutzeDVbaq1lmLjqBpValJ0TSe5hMROUkT5qMo7XgnCW6KZINzN321y6rXpuNMAdmHWDnXDjAMkCPC/Rc3W6lw+iD58mZP4JxhqTadNtNjQ1rbBosAuRKTk8t8mcc5MLbW22YVrTUDjmMNa2JJi+psNL9Qt+n08rm1HwYZzUuzvc+AC97nlo0BcZgeq70Y7Ul8Iydw3L2caGEptcIc7vuHIuiAesALraeG2CRx9RPfY2jereaAgCAIAgCAIAgCAIDA2tgGVmFlRocD7HmDwK1zgprDJwm4PKOY7c3YdSJyBzhwVKek/wDVl6Gt/wDZEVxNEt+IOHiCtLosXgsR1Nb8mBVZOhCjiS7RsU4vpmNUA+wsrIbMJ7wTDZceTQSfbTRbo1yZplbFeTb7O2RiCJ7F4bGthbwmT/tZnRJrgjDVQT5LrafMffJVei3lNcHlXL+kKe4jtMB+HnhCZMlFPDSYEE/JbYxb6RonOK7Zudk7oGsZLTHgrcU8YKE55eSaYDcam0XaFPaatxtqG7DGaNA8lnaNxlN2PHBY2jcVHZ0JgZI/t7dI1JqUYFTVzDYP6g8Hex6Kvbp93Mey1Tqdv0y6IphNo4jBl7QCwu+Jr28RxvxXNv00Zv610X4yUuUSept3D4nD5alXsy9mR40LSRDokQQuYtNbVbmKzh8GGRLD7INeqaeFzVGD/uOblA5kngPc8l2aYWTXK5ITtUFmR1bdfYrMJSyM7zzBqPj4nfRo4BdOutQWDmW2ux5ZGvxD3Zc4nFUWzYdq0a2EZxztAPgDzWjUVN/Uizpb0vof9DG3K25mb2FRwBaP4fDM3i3kSLeXgvN67T4fuR89l8v7w70U6Wek0F1TLqIytJ0zGZnjEclDTaKVmJvhGckCGZxGZznmIlzi46jnwXaSS4SwY6J/uLuc5z218Q0tY0yxhsXmxkjg2QNdYVqmht7pFLUahY2xOphX0c49WQEAQBAEAQBAEAQBAeEICzWwwdqFjANbidg036tB8ljaZyayvuTh3a02+ixtG5mO38PcJP8A0WnxTaZ3M2GF3Wo0/gpsb4NCztMZMwbIbyTAyana26NGtcth36hY+yhKuMu0TjZKPTIzX/Dhs2qVB/koezH4J/qJ/JaZ+GNMmXve7oSSpKtLoi7W+yQbL3IoUohg9FLaR3MkeG2a1ogABSwRyZjcMFnBgr7AJgHhw4TALb8IEwCycGsYMlqvs8OEEAjqJTATNU7dShM9jT/8bf2UPah8I2e7P5f7mww2ymtEAQBw0HoFNIg22ZjcGAskS1iKBju6rDMkM2luE2q4vHccbnLABPPLELRKmMvBYhqJxWEzXj8MX8K0f4BQ/TI2fq5fY3ewNwG0Hio6o57hoC1sA+EKcKIxeTXPUSksMnNKnCsIrsuLJgIAgCAIAgCAIAgCAIAgCAIAgCAIDyEALUBSaYWMAdmEwD0MWQewgPUAQBAEAQHkIBlQCEAhAIQDKsYAhMAQsg9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xQSEhQUEhQUFRQWFxcUFhUYFRgYHhYUGBcWGRcYFxgZHCggGRwlHBUXITEiJSorLi4uGCA0ODMsNyotLisBCgoKDg0OGxAQGywkICQsLDQsLzQvLCwvLCwsLCwsLCwvLCwsLCw0LCwsLCwsLCwsLCwsLCwsLCwsLCwsLCwsLP/AABEIAK0BJAMBEQACEQEDEQH/xAAbAAEAAQUBAAAAAAAAAAAAAAAABgIDBAUHAf/EADwQAAEDAgMFBgQEBgEFAQAAAAEAAhEDIQQSMQUGQVFhEyJxgZGhMrHB8AcUUtEjQmJyguHxM0OTssIV/8QAGgEBAAIDAQAAAAAAAAAAAAAAAAIEAQMFBv/EADERAAICAQQBAwMCBgIDAQAAAAABAgMRBBIhMUEFE1EiYXEUkTJCgaGx4dHwFVLBov/aAAwDAQACEQMRAD8A7igCAIAgCAIAgCAIAgCAIAgCAIAgCAIAgCAIAgCAIAgCAIAgCAIAgCAIAgCAIAgCAIAgCAIAgCAIAgCAIAgCAIAgCAIAgCAIAgCAIAgCAIAgCAIAgCAIAgCAIAgCAIAgCAIAgCAIAgCAIAgCAIAgCAIAgCAIAgCAIAgCA0G1t6aVLus/iP6aDxPHyVS3VxjxHl/2LdWklLmXCIjtDfeqTAdl6NtflOqoT1VsvOC/DR1rwampvPVJ+N0dXErV7k/Lf7m72YLpL9i/ht7azTaq7zMj0KnG6yPTZCWnrl2kSnZW+0wKzf8AJv1CuV6x/wA6KdmiX8jJbhcSyo0OY4OaeI+7K9GcZLMShKDi8SReUiIQBAEAQBAEAQBAEAQBAEAQBAEAQBAEAQBAEAQBAEAQBAEAQBAQfejeTNmZTMUxIcR/OeI/t+a5197nmMev8/6Olp9PtxKXf+CE43Ekg5TB9bhVsF+uEpyxFZNS+p3jLdbgzInjJ8lhxN06LYfxRaLPa90kxA/3xIF1HBqyWW445Tku6YBMxHj66KSSXZeouprrcmsy8F7DbVexwz8eIPt0Ul9jctRRqfotjtfhkt3c3iNN+Zh0MObNnD5efBZhNweYnH1OnWXCXjydVwGMbWptewyD7HiD1XVhNTjuRxJwcJbWZCmQCAIAgCAIAgCAIAgCAIAgCAIAgCAIAgCAIAgCAIAgCAIAgNJvhtHscOYMOecgPKZLj6A+qraqzZXx2+Czpa99nPjk5Pi61tYH081zEdyitWWKLeMmoxWMJdlpszudYAXPgtiWTsW2UaJLC5/72WK2HqMcO0pvpGJaHsLPH4hdZknHs5ep136niPCX3KoGsCB5xZQKx0TcfculVpNxOJGcOns6egy/qdGs3gaQeM2tUUJx3SKGp1UlLbA3O8O5GGrUndgxtGsASwtsC7gHN0g6Tqts9PBrhYZpq1U4v6nlHKsDiPEX0Pr+/uudjB1W8nQPw+2xlrGkT3agt/eBI9RI9Fa0s9s8PyUtXXmG74OjrpHMCAIAgCAIAgCAIAgCAIAgCAIAgCAIAgCAIAgCAIAgCAIAgIB+JuIOeizhlc71IH0XM17e6K/J09BH6ZM59Uf7W66BVUXWia7j1cNgsI7GVoD6lR1NpiXQ3+Vo6wSfLkulpY/Tk5esm9+3wSWnj8LtPDOAh9N0tMiHMdzg3a4agrfKKawyrCTi8o4leCDqC5pPODlkei5clhnbjLKJ9V3kqHZFNuFJ7Wllo1g272UwCA9oF4MN7w0k6Ra/p5pxS+DlamuUZt/JqNy95a+Gp1quJfUdSyfw21C4mpXmwZmuRE5iLBbLJqKyQqrc5YRGcNVOW9zz5kyZI8ZXLcs9nZUfg3m72JLa9FzeFRnlDv8ASjF4mn+BYswa+zO7LtnBCAIAgCAIAgCAIAgCAIAgCAIAgLOIxbKfxva3xP0UJWRj/EyUYSl0jBqbfogEh4McJgnwB1XP1HqKrkowWTdHTTfaLtPHuqUDVpNzOyuLGkxLhIAJ4XCt6e2VkN0lj+5qshsltInunv0+viX4bFUxSe1pcDBZEES1wceuq3OSXZFJvonLHgiQQRzCymn0GsdlSyYCAIAgCAIAgOdfiowh9B3Atc2eoIMe/suZr+JRf5Op6fzGSOeuiSRyjx4/VVUXS/TxjXUjh62fsy/tGOZBdTqRBIBgOaRq0kaSCrNF3t8eCpqNP7nK7MzBbebg8NUpYLtHvcTmrVGtYGkiO60OJLvG3yViepT6M6X0m27LWMIi9Gs0NEH34qpJNs37drw/BdwmYnO0lkaOEgngYiPVYfB0NNoJXrMuF+Oyqo4lzs7i547pcSSeYub8eaxLJVtpVU3D4PWX4qDIEi3MoGriqLR+sOPgDJ9gVOqObEjVfLFbf2O5LsnDCAIAgCAIAgCAIAgCAIAgCApe8AEkwAJJ5ALDaSyzKWeCO19sGqx9QONKgyQXD4nxy/SL8Lri6r1GX8NZdjQoNJ8t/sjRYGl+arFrGljQC4y4lzgI1JsCSQFr0tcrZYkyzbP2oZfJo9l7RrPxTaD8G8Bxh1qgdTEwSXHumNZIgrqPSVY6KK1VmTeVcRVwlWpSp1DAgxAIOYAgxwPgqUpzpltTLkYQujuaMikyriWudWeKbAB3sgGbjqToIHFaLtdLGGRcIVyW1ZZarU6mGcIebiWuaTBH3CVX5WYk1tsXKNps7eVwgVRmHMWI8tCr9era4kaLNKv5STUq7XNDmkEHirykmsoouLTwzT707YNDDvdRLXVRAa2QTdwBME3gElab7lCPD5LuhohZcldxHz+xAG73bQGoq665GH5BU/1M/k9F+j9Mb4x/+jN2Z+IdRroqgOkxDhkcDyFvotkNVJd8mu30XT2rNMsfh5JzsjeGhiIDHgPM/wANxAdYSYHEdQrcLoz6OBqvT79PnfHj58G1W0pGi302OcVhXMaP4je/T6uGrfMEjxIVfU1e5DC78FjS3e1Zl9eTiJd98uYK5EWduSKSPqtiIFJHdLf8gsnY9Mtjh1vvtfcwRXaDelld1+YMKePubLNSq5c0vPzhf5L9Co67nWEW9dVFpdG+m+yUXZatq8FqkJcXGZMz4WhJdYOBZZ7ljn8l5o95UMkDp/4U7IMOxLhYyyn1/W4ekequaKvP1v8Aoc/XWfyL+p0ZdA5wQBAEAQBAEAQBAEAQBAEAQGg30xJZh4H87ww+FyfkqetlivHyWtHHNmfgh/8A+nUFHsWBrWmczpuQTJERY3iVwpVZnuzwdL21u3Mx8Njn0nh9J0OFjIkEcQRP3AVmqx1vKM2VKxYZtKm92IdYNptnR0k+1vmrT10vgrLRRXkt7O2zSbPbMLqpMmqW5i49I+GBAAXK1Luk8p8M2ul/yvgysTvE10RRLx/W6B45bz6LVXTZnvBhUNeTBxm03Vj3iLaADRXaq1BEowUei1mMajzW3KJYNpgtluqMYQ7LmEkEHyi/JU3rEpuODVKaiY2PwzqLgHEGbgjjz8FZquU1wZjJSWTDc3qtvZMorYcPBa4Ag8CFkzGbi8or3X2eyhjKTwSBLgGm8F7S2xNxcjmt9H0zWTbqtdbbp5Vy565/DydBxu0wx4ptg1CM0cGt5u/b5Kxq9ZHTx+WcWulzW59EH3u2jjmyWPf2YEl1MZMvjBnzlcmv1KV3bw/g6FVNS7X/ANOZYt78xd8RJl0nUn4jPNbUvkueOCuhimugaH9Jss8oj2XMQwkQLH99FJGE2nwWnzwjzTg6EPUrorDwy09pPxHwWcrwV79Tbd/G+PjweExxjQacTb5wsdlfrkuPwznNcR6+iiSN9ht5cUymxnauDWgNDWnIAAIAAbEBS92x+WQ9ivOWuTfbE2ji6x7hqwCA5+cgDzJv4BaLNT7fcnn8kJQrXaX7Eybtt+Hyds7tGE5S7LDmmNYHxDXqtui9Udj2yRTnplLO1Yf9iSUqoc0OaQWkSCOIXbTTWUUGmnhlayYCAIAgCAIAgCAIAgCA0G+uEdUw8tuWODyP6QCD6TKp62DlVx4LWjmo2c+TnlLEjjquSmdZouOfaZWdpgsmpf7++KxjJOMXJ4RT2neADSSeI5DmsOLXZOdcofxLBmhqkkaGyuBCmkRZRUaIyu0NvPnyR9GV8m4O8FSIAaDGv+lznoW+pEVXDOWaqrVc8l1Rznui1oAHJon6lW6KFUsIk8eCQ7NwNIUw5zg8vaCdIHHu8Rrr0VC7WNvh4wzVLe3wjX7Vp06cFj9TAadfJWdNq/dltJKMsfUixQL5aWtdPxCGnUcRbmrysS8kZJeTYbDqCpVrPcS6rIH+JAvA626QuZrbJSfzkzOO2MUujY46mXMc0ECQRcTcjiJuuexB8nG6NI05Y6CaZdTJ/tJafkvS71Nbl5NqyY9SgxxOYSdWjS4I48FnHwTyZ1eoOAjgorox5MZlA1HEAwALn9uqkXNJpfellvhHjcC0z33SP6p9jw8FlM6lvptO3Ec5/JYom19QSDxiFGXHRw5wcJOMu0Xm1yPFRMHj6xIWUYZOvw92wXN/LFt2Bz88ggtLtCOcujlZcnXU4l7iff8AwapryTJpHADzVBSx0a2m+y/uviz2legQBkcKjANMj9Y5d6THVet9Lu31YbyUtXDqZIl0ymEAQBAEAQBAEAQBAEAKAh+39yGVJfhyKb9ch+Enpxb8vBUbtFGXMOP8F2nWSjxLlHP9sYXEYWe2pvaOZEt8nCQqM6Zw4ki/XbCf8LMdmMADJPxAH2WYYweh0Ua3WnHv/wCl5uL4zoVPJadKfDRl0toWvca6qDj8HN1Hp3TqMgYnw9dVrbORg9/McOaZMYKmv6LKMMqzcrDjb6rIKag8OsWUHTCXLRne0WcoAOUCfCfc3WxQUVhGM5fJK6e3MNSYMr2tAGhMEeMrgz9zflxeSCpnJ8sj242Je+pXdLcsCXcZJOUADhGb2VnV4UIryb70uDfba2gKFF1RzXuDRfKJ8zyHXgqVdbsmorya1wclpu7ugHh+/E9eK9KyUVgr4QPOeKwSKHGBz+7eSyYPG1MszoeKYOr6dqo15hLjPRT2zQZLgB4phnXdsI8ykkjGoul1Tq4wemgPoApS6R5q+zfdKS8v/RfH+wtZrA6IC7s/GOoVG1GOLYMEt4tkZhex0+SjZWpxcWiL5OzBwMETBg8rea82zWjG3QwbmY7EkvLwWAkmJGYtLWmLWAPlC9R6S8xyljgqat/Ql9ybrsnOCAIAgCAIAgCAIAgCAIAgPCEBw7b72DEVmwHBtV4FojvHTkuJOLjN4flncqm9kX5wjU1sM2Dke5hJmCcw8p0WU89l+Gvvh5z+TDd2waGy0xYE2PHhCzlFmHqk1HEo5f7GXSxWVgbM216rW+Wc18tt+S9s/GBz8uY6/YlYa4yRZJ2tBF/u2q1xZFlWW3zWzPJEs1KzW9fD91NclnT6OV32RjvxI1i0KZcj6V4cuTFxdYHhPJQaRj/xdqX0yX+CPDbz8NXcaD8s2IIs6OBHyjmtdmmhbHlFa6Ptz9ufaJ3tHeyjVwrzSezOWx2bte9YiOOp6WXKr0litSkuPkq4wQHDgNJbyvPT7kLtt55JJYKjUHDiY9FjDMg6LILbmuNmCTHoOZKyjdRp53SxEt9g5kuLWxxIvHUiAs5z0WL/AE+ymO54f4KojioZKWCt48EMIppC8IZMjCHJUY+A7K5riOcOBjzhYlHdFoi2dBxm2hiaWTDOcKz3NDWgHNqMwtpab9FzdPopRtW5ZRqbwuSb7rbF/K0cpM1Hd6o6Zl3KeMfUr09FXtxwcu+33JZ8G5W40hAEAQBAEAQBAEAQBAEBS+oBqQPEwmTDaQZUDrggjoZQJp9HGfxE2R2WLe9vwVe+CDo4/EOhmT5rmamuUJbscM62kuhOOzKyvH2IhiMzROa3VaFhlrGDBqbVIWxUtmv3ooxam05sJnwKl7LXLJQs9yW2HLKtnYx7KrXPY8NJAzGDqeWqxOtOOEzd7N0eZQeDo+HxIgT6qjDojJclTsRa3lfVbMeSBp6eI7xDrEE+Y6Lamek0lsba0o9rwY+I2m1upAm1zF+Szy+izNwrxvaRYG1WPEAiQYHOeEc0aZCN9Ly1Jfc0u02Mr3ALX8RBBtxg/NTjmDORr/0+oh7kJfUYeAxRpmKkwOPDzKnOGeYnJhNriRvaFQPGYLR1wbT1pmLX4+VkB65AUYerGcTc/Lp98Vlnb9LshscfOclOIe1rZMkkXHPoPFEssvXWxrg5S6LVCQ0TwFxzskuzyy6K3NuooyVNpgkW/wCevNZRhsle6+6NXFGQAynN6h94H8xW2uqU+uitbfGH5OrbC3eo4RsU2y6ILzqfDkOgXQrpjDo5tl0rOzbLaaggCAIAgCAIAgCAIAgNNtTeOnSdkaDUqcWt0b/c7gtE70ntXLNmxRjvm8L/AL0aLa+9Dw25bSHMfuf9I5tnHs1c5vEOF/c5zj95KtRzhREgS3OXQM3Q8VplNIs6b06y1bnwicbovAwzXPP8WIqGTd3T+mIXU0ahOG6K58lHXVy09jg3x4+6M/aWyqVduV4kDiLEHoeatWQjZHbNcMrU3Sqmp1vDRAd691RS79MlzP5g4y5p56CR8lxdZonTHfX15PTem+qq+XtXcSfT+ft+SI19kcgVzo6hncdETFbsh7SHNEdVs95NYZmlOme+HZexWErOEOgDwUVOKLs9bZKOODMwm2XU2htWTFsw18xxPgtbrUnwUW2lkzqG2qbr9oL6T3ZI4CdVJ0WJZSNX6ivOG+RUqNeBBHQgj6FQ+qPaN8LMPMH+xbbhhIOp6mfT0WHN4JztlY/reSsCL28eiKTIYRiYutzKkssw2kdD3QFLZuBdisZ3e1symQMzhq1rWnVzomOAEmAujUtkd0jlXN2T2xIVUrmvVq1xTbT7R5eKY0YCLAW/ZU7Huk2dGuOyCiWn0zwt4qJIsfTXqTyWWEW3Nt96JkysrlFttNsmNQbEmbWNuibmkTlKU39TbLnaWItAMExxifqoY8kRP1QF7DGCPFMhrJ2/cXajKuHbTEB9IZSBxHBw8ePXxXS01qlHb5Rx9VU4Sz4ZJFZKwQBAEAQBAEAQBAEAQGj3x2ocPhyWmHPIY08pBJPoCq+qscIcdssaapWTw/BzN+03tYW04Dy6cxGbqfNUKrdscYJ6v056i5TcuMdGp2lTqVwG1qhc0cAAJ8Y4LLvkzNPpdNUtyy/yV4WkARawvHgtLfGTpY5wbEURVnMbcYMT4wbqVdk0vplg1201yxvin+UX9l452GdLS51Mm9MmeEAtLtI5aK5ptfOt4m21/wB6ObrfSq7o5rSUv2T/ADj/ACUbY2uK5EMcwDWSO9ysCVs1+thbFRrb+5q9L9Msom52pfb7GsIA4XXIO8YGLxobExr7X5qcVkEn2bu2K7M7yWMIsYubaieC6Gk9Pd63SeF4+/8Ao4+v9XjpXsgsy8/C/wBmfW2XhMO0UnZGsd8TnR33f1E6+Gi7lenqqr244+/k8zdrdRqLd+XnxjPH4NHtDamGoksFMPtADAO6PYDwUbdVTTw2So0Gq1P1RT/LIya2Hd2hfSLHz3DAMjiO7oVVWtolnJ0X6ZrK8bXn55Mak/Duzuz1KZaLNvD+jYOqhv000+F+xs9rXVtLLf8AXr8mqx9ZzHNlzy1/wgk6ggEH1HqqPtrH0nYVj/mJBsWszDVcxAkNDw43LZE2P7LTCbksm2SzwVbZ2zX2hVbVrTkYMtNmga0xJPNxsSfAcFOyxy4JVVRr6KnAi3gdPUdFqwbM5PXuUTKLDysEkWcudwaDlmcx5AWsslvR6f3p4fS7Lj8FTkjveIJlZyztT0VDjtUf+SxSPA6gwSONhB9IWGjz9tftWOD8FbG3+/vmokC6DBWASHdjbLsPVY8EmDDhzbxB8p9FmE9klJGu2tTi0zuGHrB7WvaZa4BwPQiQu1FprKOE008MuLJgIAgCAIAgCAIAgCAi/wCIWEL8O0iwbUaSeQMtk+BIVTWQ3RX5LOmt9tyljPD/ALckTobIpxIcXdZET0j/AGtSoic2frV7fCS/uaraGCyE3OXgeXQrRZVs5R09F6kr/onxL/Jg1Lff7rSzqIpFWDYx9Vr5RsTT7LhxgIgytmU+zG1roxKmI1j79VFxJIxKmLMLKDRpqh7Sqxp4uHpr7x7rY3iLZFLLSOg1dqVqrAzMxjYDbAl0REi8D0V9eqz2JRSXBwn6DV7jlOTfLeDBfhWtiS50WGZzn+mYlULLrJrEpNnVp01VbzCKX9DBxVBnKFX5LcSz+WaeHO6nCIlIw8Rh2cAJK2bsEMZNHtfERUpBsZqZc48YLssfL3VitboNPyVLUlPgv081Q5n3Lje3Iew0soySgsI21on+z9ze0wzX54e9uYNiW3uAePK65NnqDhY444T/AKkvJHsfhKlB3Z1Rld8QAMgjSxHgr1V0LY7osyYRffUdVMkUEBEZLV2uDhfgRzH2FnwWdJqPYs3ePJV+a/SHSeER76LODqS9RpSyn/Ypo04udSZJ++CN+DiWTdk3N+S4SoETZ7A2HVxbnCmWta0d97psToBGpt92Ve++NS57Zhy2lGOwdTDVTSqCHCLi4I1BB5G/yU65xsjuiSUsnZPw9xZqYNs/yOLPKxH/ALLraSWa/wAHH1kcWfkkqtFUIAgCAIAgCAIAgCA5zvpjnvrupkkMZENm2gOY8zdcnUzk7HHwjq6WuKrUvLNFs/GdiYPwO+LgGngY5c7rFFu3hlD1TQ+6vcrXK7+6/wCTbYpgcIdeRpZXmsnmYzcGmuyK7VpPpA93uAzmJF/IH6KlbU1yj1Og9RhclGbxL/JHq2KnjPhwWnB2MGJV2rUaeDvEdei2RgmRk2uio7dkGaRnoQfYws+x8Mh73yi27bbHWDHkxpAH1Ulp5fJrnqoRWZGIce8Pa4UyIcDfiJuLLb+mTi02VJepRTzEmNDEggOaTpoeC57hKD2tHTruhdHdB5FTFPmJ81JMzhGK5pOlpMk6T4+XyRskuCxjcUyn/wBRwE6DiesC6lGDl0QlZGPZosftpzrUgWj9R1PgOCswoS5kV53N8RMHDUvVbWzXGJIcBTNi4OyTBI69ecAqtZlrJYg0njydm2dWpupt7EtLAA0RwgadCLWK8xZGak1Lsfk0W9+wO2aajC41WN7rRBDhMkRz6qxpNR7Utr6ZlM57XpuY4tc1zHDVrhBHL1XajJSWU+CaLJ91JBlTG9EYPB6eSDJ4OR8vC6MIzdl7IrYhzclN+Rzwx1XLZt+8ZOsdOK0W3wrTy+fgN4OnbL2RSwjC2iDBOZxLi4udAE30sNBAXDuulc8yILns1W+WOodiR/DfVd3GfC5zRPeM6tFvVW9FXNyzzgLs334WNP5aoeHaf/In5hem0X8L/Jz9d/GvwTVXCkEAQBAEAQBAEAQBAc1/ETCuZiBVGj2gebbH2hcnWLFmfsdXRTThtIr+YB8OP0WhMtNHo2zVYQSQ5ggO7pzFvS9zHRWo3tcM4l/o1ct0q8p+F4MPenbLHUuzoy57tSQYANpMj2W52Rwc/SemXe4nNYSInSBDbnoqj5Z6tcI8c7/lSSMNmTQoAt8UcsGFHJZ7B7CSwkTyUlZg1W6auxYkslyviqr25SWgfqDQCfP9lP3WU4+l0xlnn8Hg2lWYIzB03JIBPkREBPczwzP/AI2uL3Qbi/sy4zbLy45x3SLZCQQfMoo1vwQsp1KS2WP+poX7XrAlpqvt1+q2qmGMpGx2zTw2GPzXNydTJJKbWSU4+WZNOgToxx/xKxtkZ9yBI9i7tVakF4yN5cSs+2vJF3vwTGpsgGg6mwXsW/3C49dPNJw3RwiELNs1JmDuvts4d/ZuA7J7hmJsWGwJ+UjouJq9OrFldo6TXk6EyqHXaQRzBB+S4rTXZEjG927zawdXzltRlMwLZSGy6HWnibyruk1Trahjhsyc9aZvfz+q7XXBLJtN39j1MXWFKnAtmc8gkMaOJ87AdVOutzeDVbaq1lmLjqBpValJ0TSe5hMROUkT5qMo7XgnCW6KZINzN321y6rXpuNMAdmHWDnXDjAMkCPC/Rc3W6lw+iD58mZP4JxhqTadNtNjQ1rbBosAuRKTk8t8mcc5MLbW22YVrTUDjmMNa2JJi+psNL9Qt+n08rm1HwYZzUuzvc+AC97nlo0BcZgeq70Y7Ul8Iydw3L2caGEptcIc7vuHIuiAesALraeG2CRx9RPfY2jereaAgCAIAgCAIAgCAIDA2tgGVmFlRocD7HmDwK1zgprDJwm4PKOY7c3YdSJyBzhwVKek/wDVl6Gt/wDZEVxNEt+IOHiCtLosXgsR1Nb8mBVZOhCjiS7RsU4vpmNUA+wsrIbMJ7wTDZceTQSfbTRbo1yZplbFeTb7O2RiCJ7F4bGthbwmT/tZnRJrgjDVQT5LrafMffJVei3lNcHlXL+kKe4jtMB+HnhCZMlFPDSYEE/JbYxb6RonOK7Zudk7oGsZLTHgrcU8YKE55eSaYDcam0XaFPaatxtqG7DGaNA8lnaNxlN2PHBY2jcVHZ0JgZI/t7dI1JqUYFTVzDYP6g8Hex6Kvbp93Mey1Tqdv0y6IphNo4jBl7QCwu+Jr28RxvxXNv00Zv610X4yUuUSept3D4nD5alXsy9mR40LSRDokQQuYtNbVbmKzh8GGRLD7INeqaeFzVGD/uOblA5kngPc8l2aYWTXK5ITtUFmR1bdfYrMJSyM7zzBqPj4nfRo4BdOutQWDmW2ux5ZGvxD3Zc4nFUWzYdq0a2EZxztAPgDzWjUVN/Uizpb0vof9DG3K25mb2FRwBaP4fDM3i3kSLeXgvN67T4fuR89l8v7w70U6Wek0F1TLqIytJ0zGZnjEclDTaKVmJvhGckCGZxGZznmIlzi46jnwXaSS4SwY6J/uLuc5z218Q0tY0yxhsXmxkjg2QNdYVqmht7pFLUahY2xOphX0c49WQEAQBAEAQBAEAQBAeEICzWwwdqFjANbidg036tB8ljaZyayvuTh3a02+ixtG5mO38PcJP8A0WnxTaZ3M2GF3Wo0/gpsb4NCztMZMwbIbyTAyana26NGtcth36hY+yhKuMu0TjZKPTIzX/Dhs2qVB/koezH4J/qJ/JaZ+GNMmXve7oSSpKtLoi7W+yQbL3IoUohg9FLaR3MkeG2a1ogABSwRyZjcMFnBgr7AJgHhw4TALb8IEwCycGsYMlqvs8OEEAjqJTATNU7dShM9jT/8bf2UPah8I2e7P5f7mww2ymtEAQBw0HoFNIg22ZjcGAskS1iKBju6rDMkM2luE2q4vHccbnLABPPLELRKmMvBYhqJxWEzXj8MX8K0f4BQ/TI2fq5fY3ewNwG0Hio6o57hoC1sA+EKcKIxeTXPUSksMnNKnCsIrsuLJgIAgCAIAgCAIAgCAIAgCAIAgCAIDyEALUBSaYWMAdmEwD0MWQewgPUAQBAEAQHkIBlQCEAhAIQDKsYAhMAQsg9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xQSEhQUEhQUFRQWFxcUFhUYFRgYHhYUGBcWGRcYFxgZHCggGRwlHBUXITEiJSorLi4uGCA0ODMsNyotLisBCgoKDg0OGxAQGywkICQsLDQsLzQvLCwvLCwsLCwsLCwvLCwsLCw0LCwsLCwsLCwsLCwsLCwsLCwsLCwsLCwsLP/AABEIAK0BJAMBEQACEQEDEQH/xAAbAAEAAQUBAAAAAAAAAAAAAAAABgIDBAUHAf/EADwQAAEDAgMFBgQEBgEFAQAAAAEAAhEDIQQSMQUGQVFhEyJxgZGhMrHB8AcUUtEjQmJyguHxM0OTssIV/8QAGgEBAAIDAQAAAAAAAAAAAAAAAAIEAQMFBv/EADERAAICAQQBAwMCBgIDAQAAAAABAgMRBBIhMUEFE1EiYXEUkTJCgaGx4dHwFVLBov/aAAwDAQACEQMRAD8A7igCAIAgCAIAgCAIAgCAIAgCAIAgCAIAgCAIAgCAIAgCAIAgCAIAgCAIAgCAIAgCAIAgCAIAgCAIAgCAIAgCAIAgCAIAgCAIAgCAIAgCAIAgCAIAgCAIAgCAIAgCAIAgCAIAgCAIAgCAIAgCAIAgCAIAgCAIAgCAIAgCA0G1t6aVLus/iP6aDxPHyVS3VxjxHl/2LdWklLmXCIjtDfeqTAdl6NtflOqoT1VsvOC/DR1rwampvPVJ+N0dXErV7k/Lf7m72YLpL9i/ht7azTaq7zMj0KnG6yPTZCWnrl2kSnZW+0wKzf8AJv1CuV6x/wA6KdmiX8jJbhcSyo0OY4OaeI+7K9GcZLMShKDi8SReUiIQBAEAQBAEAQBAEAQBAEAQBAEAQBAEAQBAEAQBAEAQBAEAQBAQfejeTNmZTMUxIcR/OeI/t+a5197nmMev8/6Olp9PtxKXf+CE43Ekg5TB9bhVsF+uEpyxFZNS+p3jLdbgzInjJ8lhxN06LYfxRaLPa90kxA/3xIF1HBqyWW445Tku6YBMxHj66KSSXZeouprrcmsy8F7DbVexwz8eIPt0Ul9jctRRqfotjtfhkt3c3iNN+Zh0MObNnD5efBZhNweYnH1OnWXCXjydVwGMbWptewyD7HiD1XVhNTjuRxJwcJbWZCmQCAIAgCAIAgCAIAgCAIAgCAIAgCAIAgCAIAgCAIAgCAIAgNJvhtHscOYMOecgPKZLj6A+qraqzZXx2+Czpa99nPjk5Pi61tYH081zEdyitWWKLeMmoxWMJdlpszudYAXPgtiWTsW2UaJLC5/72WK2HqMcO0pvpGJaHsLPH4hdZknHs5ep136niPCX3KoGsCB5xZQKx0TcfculVpNxOJGcOns6egy/qdGs3gaQeM2tUUJx3SKGp1UlLbA3O8O5GGrUndgxtGsASwtsC7gHN0g6Tqts9PBrhYZpq1U4v6nlHKsDiPEX0Pr+/uudjB1W8nQPw+2xlrGkT3agt/eBI9RI9Fa0s9s8PyUtXXmG74OjrpHMCAIAgCAIAgCAIAgCAIAgCAIAgCAIAgCAIAgCAIAgCAIAgIB+JuIOeizhlc71IH0XM17e6K/J09BH6ZM59Uf7W66BVUXWia7j1cNgsI7GVoD6lR1NpiXQ3+Vo6wSfLkulpY/Tk5esm9+3wSWnj8LtPDOAh9N0tMiHMdzg3a4agrfKKawyrCTi8o4leCDqC5pPODlkei5clhnbjLKJ9V3kqHZFNuFJ7Wllo1g272UwCA9oF4MN7w0k6Ra/p5pxS+DlamuUZt/JqNy95a+Gp1quJfUdSyfw21C4mpXmwZmuRE5iLBbLJqKyQqrc5YRGcNVOW9zz5kyZI8ZXLcs9nZUfg3m72JLa9FzeFRnlDv8ASjF4mn+BYswa+zO7LtnBCAIAgCAIAgCAIAgCAIAgCAIAgLOIxbKfxva3xP0UJWRj/EyUYSl0jBqbfogEh4McJgnwB1XP1HqKrkowWTdHTTfaLtPHuqUDVpNzOyuLGkxLhIAJ4XCt6e2VkN0lj+5qshsltInunv0+viX4bFUxSe1pcDBZEES1wceuq3OSXZFJvonLHgiQQRzCymn0GsdlSyYCAIAgCAIAgOdfiowh9B3Atc2eoIMe/suZr+JRf5Op6fzGSOeuiSRyjx4/VVUXS/TxjXUjh62fsy/tGOZBdTqRBIBgOaRq0kaSCrNF3t8eCpqNP7nK7MzBbebg8NUpYLtHvcTmrVGtYGkiO60OJLvG3yViepT6M6X0m27LWMIi9Gs0NEH34qpJNs37drw/BdwmYnO0lkaOEgngYiPVYfB0NNoJXrMuF+Oyqo4lzs7i547pcSSeYub8eaxLJVtpVU3D4PWX4qDIEi3MoGriqLR+sOPgDJ9gVOqObEjVfLFbf2O5LsnDCAIAgCAIAgCAIAgCAIAgCApe8AEkwAJJ5ALDaSyzKWeCO19sGqx9QONKgyQXD4nxy/SL8Lri6r1GX8NZdjQoNJ8t/sjRYGl+arFrGljQC4y4lzgI1JsCSQFr0tcrZYkyzbP2oZfJo9l7RrPxTaD8G8Bxh1qgdTEwSXHumNZIgrqPSVY6KK1VmTeVcRVwlWpSp1DAgxAIOYAgxwPgqUpzpltTLkYQujuaMikyriWudWeKbAB3sgGbjqToIHFaLtdLGGRcIVyW1ZZarU6mGcIebiWuaTBH3CVX5WYk1tsXKNps7eVwgVRmHMWI8tCr9era4kaLNKv5STUq7XNDmkEHirykmsoouLTwzT707YNDDvdRLXVRAa2QTdwBME3gElab7lCPD5LuhohZcldxHz+xAG73bQGoq665GH5BU/1M/k9F+j9Mb4x/+jN2Z+IdRroqgOkxDhkcDyFvotkNVJd8mu30XT2rNMsfh5JzsjeGhiIDHgPM/wANxAdYSYHEdQrcLoz6OBqvT79PnfHj58G1W0pGi302OcVhXMaP4je/T6uGrfMEjxIVfU1e5DC78FjS3e1Zl9eTiJd98uYK5EWduSKSPqtiIFJHdLf8gsnY9Mtjh1vvtfcwRXaDelld1+YMKePubLNSq5c0vPzhf5L9Co67nWEW9dVFpdG+m+yUXZatq8FqkJcXGZMz4WhJdYOBZZ7ljn8l5o95UMkDp/4U7IMOxLhYyyn1/W4ekequaKvP1v8Aoc/XWfyL+p0ZdA5wQBAEAQBAEAQBAEAQBAEAQGg30xJZh4H87ww+FyfkqetlivHyWtHHNmfgh/8A+nUFHsWBrWmczpuQTJERY3iVwpVZnuzwdL21u3Mx8Njn0nh9J0OFjIkEcQRP3AVmqx1vKM2VKxYZtKm92IdYNptnR0k+1vmrT10vgrLRRXkt7O2zSbPbMLqpMmqW5i49I+GBAAXK1Luk8p8M2ul/yvgysTvE10RRLx/W6B45bz6LVXTZnvBhUNeTBxm03Vj3iLaADRXaq1BEowUei1mMajzW3KJYNpgtluqMYQ7LmEkEHyi/JU3rEpuODVKaiY2PwzqLgHEGbgjjz8FZquU1wZjJSWTDc3qtvZMorYcPBa4Ag8CFkzGbi8or3X2eyhjKTwSBLgGm8F7S2xNxcjmt9H0zWTbqtdbbp5Vy565/DydBxu0wx4ptg1CM0cGt5u/b5Kxq9ZHTx+WcWulzW59EH3u2jjmyWPf2YEl1MZMvjBnzlcmv1KV3bw/g6FVNS7X/ANOZYt78xd8RJl0nUn4jPNbUvkueOCuhimugaH9Jss8oj2XMQwkQLH99FJGE2nwWnzwjzTg6EPUrorDwy09pPxHwWcrwV79Tbd/G+PjweExxjQacTb5wsdlfrkuPwznNcR6+iiSN9ht5cUymxnauDWgNDWnIAAIAAbEBS92x+WQ9ivOWuTfbE2ji6x7hqwCA5+cgDzJv4BaLNT7fcnn8kJQrXaX7Eybtt+Hyds7tGE5S7LDmmNYHxDXqtui9Udj2yRTnplLO1Yf9iSUqoc0OaQWkSCOIXbTTWUUGmnhlayYCAIAgCAIAgCAIAgCA0G+uEdUw8tuWODyP6QCD6TKp62DlVx4LWjmo2c+TnlLEjjquSmdZouOfaZWdpgsmpf7++KxjJOMXJ4RT2neADSSeI5DmsOLXZOdcofxLBmhqkkaGyuBCmkRZRUaIyu0NvPnyR9GV8m4O8FSIAaDGv+lznoW+pEVXDOWaqrVc8l1Rznui1oAHJon6lW6KFUsIk8eCQ7NwNIUw5zg8vaCdIHHu8Rrr0VC7WNvh4wzVLe3wjX7Vp06cFj9TAadfJWdNq/dltJKMsfUixQL5aWtdPxCGnUcRbmrysS8kZJeTYbDqCpVrPcS6rIH+JAvA626QuZrbJSfzkzOO2MUujY46mXMc0ECQRcTcjiJuuexB8nG6NI05Y6CaZdTJ/tJafkvS71Nbl5NqyY9SgxxOYSdWjS4I48FnHwTyZ1eoOAjgorox5MZlA1HEAwALn9uqkXNJpfellvhHjcC0z33SP6p9jw8FlM6lvptO3Ec5/JYom19QSDxiFGXHRw5wcJOMu0Xm1yPFRMHj6xIWUYZOvw92wXN/LFt2Bz88ggtLtCOcujlZcnXU4l7iff8AwapryTJpHADzVBSx0a2m+y/uviz2legQBkcKjANMj9Y5d6THVet9Lu31YbyUtXDqZIl0ymEAQBAEAQBAEAQBAEAKAh+39yGVJfhyKb9ch+Enpxb8vBUbtFGXMOP8F2nWSjxLlHP9sYXEYWe2pvaOZEt8nCQqM6Zw4ki/XbCf8LMdmMADJPxAH2WYYweh0Ua3WnHv/wCl5uL4zoVPJadKfDRl0toWvca6qDj8HN1Hp3TqMgYnw9dVrbORg9/McOaZMYKmv6LKMMqzcrDjb6rIKag8OsWUHTCXLRne0WcoAOUCfCfc3WxQUVhGM5fJK6e3MNSYMr2tAGhMEeMrgz9zflxeSCpnJ8sj242Je+pXdLcsCXcZJOUADhGb2VnV4UIryb70uDfba2gKFF1RzXuDRfKJ8zyHXgqVdbsmorya1wclpu7ugHh+/E9eK9KyUVgr4QPOeKwSKHGBz+7eSyYPG1MszoeKYOr6dqo15hLjPRT2zQZLgB4phnXdsI8ykkjGoul1Tq4wemgPoApS6R5q+zfdKS8v/RfH+wtZrA6IC7s/GOoVG1GOLYMEt4tkZhex0+SjZWpxcWiL5OzBwMETBg8rea82zWjG3QwbmY7EkvLwWAkmJGYtLWmLWAPlC9R6S8xyljgqat/Ql9ybrsnOCAIAgCAIAgCAIAgCAIAgPCEBw7b72DEVmwHBtV4FojvHTkuJOLjN4flncqm9kX5wjU1sM2Dke5hJmCcw8p0WU89l+Gvvh5z+TDd2waGy0xYE2PHhCzlFmHqk1HEo5f7GXSxWVgbM216rW+Wc18tt+S9s/GBz8uY6/YlYa4yRZJ2tBF/u2q1xZFlWW3zWzPJEs1KzW9fD91NclnT6OV32RjvxI1i0KZcj6V4cuTFxdYHhPJQaRj/xdqX0yX+CPDbz8NXcaD8s2IIs6OBHyjmtdmmhbHlFa6Ptz9ufaJ3tHeyjVwrzSezOWx2bte9YiOOp6WXKr0litSkuPkq4wQHDgNJbyvPT7kLtt55JJYKjUHDiY9FjDMg6LILbmuNmCTHoOZKyjdRp53SxEt9g5kuLWxxIvHUiAs5z0WL/AE+ymO54f4KojioZKWCt48EMIppC8IZMjCHJUY+A7K5riOcOBjzhYlHdFoi2dBxm2hiaWTDOcKz3NDWgHNqMwtpab9FzdPopRtW5ZRqbwuSb7rbF/K0cpM1Hd6o6Zl3KeMfUr09FXtxwcu+33JZ8G5W40hAEAQBAEAQBAEAQBAEBS+oBqQPEwmTDaQZUDrggjoZQJp9HGfxE2R2WLe9vwVe+CDo4/EOhmT5rmamuUJbscM62kuhOOzKyvH2IhiMzROa3VaFhlrGDBqbVIWxUtmv3ooxam05sJnwKl7LXLJQs9yW2HLKtnYx7KrXPY8NJAzGDqeWqxOtOOEzd7N0eZQeDo+HxIgT6qjDojJclTsRa3lfVbMeSBp6eI7xDrEE+Y6Lamek0lsba0o9rwY+I2m1upAm1zF+Szy+izNwrxvaRYG1WPEAiQYHOeEc0aZCN9Ly1Jfc0u02Mr3ALX8RBBtxg/NTjmDORr/0+oh7kJfUYeAxRpmKkwOPDzKnOGeYnJhNriRvaFQPGYLR1wbT1pmLX4+VkB65AUYerGcTc/Lp98Vlnb9LshscfOclOIe1rZMkkXHPoPFEssvXWxrg5S6LVCQ0TwFxzskuzyy6K3NuooyVNpgkW/wCevNZRhsle6+6NXFGQAynN6h94H8xW2uqU+uitbfGH5OrbC3eo4RsU2y6ILzqfDkOgXQrpjDo5tl0rOzbLaaggCAIAgCAIAgCAIAgNNtTeOnSdkaDUqcWt0b/c7gtE70ntXLNmxRjvm8L/AL0aLa+9Dw25bSHMfuf9I5tnHs1c5vEOF/c5zj95KtRzhREgS3OXQM3Q8VplNIs6b06y1bnwicbovAwzXPP8WIqGTd3T+mIXU0ahOG6K58lHXVy09jg3x4+6M/aWyqVduV4kDiLEHoeatWQjZHbNcMrU3Sqmp1vDRAd691RS79MlzP5g4y5p56CR8lxdZonTHfX15PTem+qq+XtXcSfT+ft+SI19kcgVzo6hncdETFbsh7SHNEdVs95NYZmlOme+HZexWErOEOgDwUVOKLs9bZKOODMwm2XU2htWTFsw18xxPgtbrUnwUW2lkzqG2qbr9oL6T3ZI4CdVJ0WJZSNX6ivOG+RUqNeBBHQgj6FQ+qPaN8LMPMH+xbbhhIOp6mfT0WHN4JztlY/reSsCL28eiKTIYRiYutzKkssw2kdD3QFLZuBdisZ3e1symQMzhq1rWnVzomOAEmAujUtkd0jlXN2T2xIVUrmvVq1xTbT7R5eKY0YCLAW/ZU7Huk2dGuOyCiWn0zwt4qJIsfTXqTyWWEW3Nt96JkysrlFttNsmNQbEmbWNuibmkTlKU39TbLnaWItAMExxifqoY8kRP1QF7DGCPFMhrJ2/cXajKuHbTEB9IZSBxHBw8ePXxXS01qlHb5Rx9VU4Sz4ZJFZKwQBAEAQBAEAQBAEAQGj3x2ocPhyWmHPIY08pBJPoCq+qscIcdssaapWTw/BzN+03tYW04Dy6cxGbqfNUKrdscYJ6v056i5TcuMdGp2lTqVwG1qhc0cAAJ8Y4LLvkzNPpdNUtyy/yV4WkARawvHgtLfGTpY5wbEURVnMbcYMT4wbqVdk0vplg1201yxvin+UX9l452GdLS51Mm9MmeEAtLtI5aK5ptfOt4m21/wB6ObrfSq7o5rSUv2T/ADj/ACUbY2uK5EMcwDWSO9ysCVs1+thbFRrb+5q9L9Msom52pfb7GsIA4XXIO8YGLxobExr7X5qcVkEn2bu2K7M7yWMIsYubaieC6Gk9Pd63SeF4+/8Ao4+v9XjpXsgsy8/C/wBmfW2XhMO0UnZGsd8TnR33f1E6+Gi7lenqqr244+/k8zdrdRqLd+XnxjPH4NHtDamGoksFMPtADAO6PYDwUbdVTTw2So0Gq1P1RT/LIya2Hd2hfSLHz3DAMjiO7oVVWtolnJ0X6ZrK8bXn55Mak/Duzuz1KZaLNvD+jYOqhv000+F+xs9rXVtLLf8AXr8mqx9ZzHNlzy1/wgk6ggEH1HqqPtrH0nYVj/mJBsWszDVcxAkNDw43LZE2P7LTCbksm2SzwVbZ2zX2hVbVrTkYMtNmga0xJPNxsSfAcFOyxy4JVVRr6KnAi3gdPUdFqwbM5PXuUTKLDysEkWcudwaDlmcx5AWsslvR6f3p4fS7Lj8FTkjveIJlZyztT0VDjtUf+SxSPA6gwSONhB9IWGjz9tftWOD8FbG3+/vmokC6DBWASHdjbLsPVY8EmDDhzbxB8p9FmE9klJGu2tTi0zuGHrB7WvaZa4BwPQiQu1FprKOE008MuLJgIAgCAIAgCAIAgCAi/wCIWEL8O0iwbUaSeQMtk+BIVTWQ3RX5LOmt9tyljPD/ALckTobIpxIcXdZET0j/AGtSoic2frV7fCS/uaraGCyE3OXgeXQrRZVs5R09F6kr/onxL/Jg1Lff7rSzqIpFWDYx9Vr5RsTT7LhxgIgytmU+zG1roxKmI1j79VFxJIxKmLMLKDRpqh7Sqxp4uHpr7x7rY3iLZFLLSOg1dqVqrAzMxjYDbAl0REi8D0V9eqz2JRSXBwn6DV7jlOTfLeDBfhWtiS50WGZzn+mYlULLrJrEpNnVp01VbzCKX9DBxVBnKFX5LcSz+WaeHO6nCIlIw8Rh2cAJK2bsEMZNHtfERUpBsZqZc48YLssfL3VitboNPyVLUlPgv081Q5n3Lje3Iew0soySgsI21on+z9ze0wzX54e9uYNiW3uAePK65NnqDhY444T/AKkvJHsfhKlB3Z1Rld8QAMgjSxHgr1V0LY7osyYRffUdVMkUEBEZLV2uDhfgRzH2FnwWdJqPYs3ePJV+a/SHSeER76LODqS9RpSyn/Ypo04udSZJ++CN+DiWTdk3N+S4SoETZ7A2HVxbnCmWta0d97psToBGpt92Ve++NS57Zhy2lGOwdTDVTSqCHCLi4I1BB5G/yU65xsjuiSUsnZPw9xZqYNs/yOLPKxH/ALLraSWa/wAHH1kcWfkkqtFUIAgCAIAgCAIAgCA5zvpjnvrupkkMZENm2gOY8zdcnUzk7HHwjq6WuKrUvLNFs/GdiYPwO+LgGngY5c7rFFu3hlD1TQ+6vcrXK7+6/wCTbYpgcIdeRpZXmsnmYzcGmuyK7VpPpA93uAzmJF/IH6KlbU1yj1Og9RhclGbxL/JHq2KnjPhwWnB2MGJV2rUaeDvEdei2RgmRk2uio7dkGaRnoQfYws+x8Mh73yi27bbHWDHkxpAH1Ulp5fJrnqoRWZGIce8Pa4UyIcDfiJuLLb+mTi02VJepRTzEmNDEggOaTpoeC57hKD2tHTruhdHdB5FTFPmJ81JMzhGK5pOlpMk6T4+XyRskuCxjcUyn/wBRwE6DiesC6lGDl0QlZGPZosftpzrUgWj9R1PgOCswoS5kV53N8RMHDUvVbWzXGJIcBTNi4OyTBI69ecAqtZlrJYg0njydm2dWpupt7EtLAA0RwgadCLWK8xZGak1Lsfk0W9+wO2aajC41WN7rRBDhMkRz6qxpNR7Utr6ZlM57XpuY4tc1zHDVrhBHL1XajJSWU+CaLJ91JBlTG9EYPB6eSDJ4OR8vC6MIzdl7IrYhzclN+Rzwx1XLZt+8ZOsdOK0W3wrTy+fgN4OnbL2RSwjC2iDBOZxLi4udAE30sNBAXDuulc8yILns1W+WOodiR/DfVd3GfC5zRPeM6tFvVW9FXNyzzgLs334WNP5aoeHaf/In5hem0X8L/Jz9d/GvwTVXCkEAQBAEAQBAEAQBAc1/ETCuZiBVGj2gebbH2hcnWLFmfsdXRTThtIr+YB8OP0WhMtNHo2zVYQSQ5ggO7pzFvS9zHRWo3tcM4l/o1ct0q8p+F4MPenbLHUuzoy57tSQYANpMj2W52Rwc/SemXe4nNYSInSBDbnoqj5Z6tcI8c7/lSSMNmTQoAt8UcsGFHJZ7B7CSwkTyUlZg1W6auxYkslyviqr25SWgfqDQCfP9lP3WU4+l0xlnn8Hg2lWYIzB03JIBPkREBPczwzP/AI2uL3Qbi/sy4zbLy45x3SLZCQQfMoo1vwQsp1KS2WP+poX7XrAlpqvt1+q2qmGMpGx2zTw2GPzXNydTJJKbWSU4+WZNOgToxx/xKxtkZ9yBI9i7tVakF4yN5cSs+2vJF3vwTGpsgGg6mwXsW/3C49dPNJw3RwiELNs1JmDuvts4d/ZuA7J7hmJsWGwJ+UjouJq9OrFldo6TXk6EyqHXaQRzBB+S4rTXZEjG927zawdXzltRlMwLZSGy6HWnibyruk1Trahjhsyc9aZvfz+q7XXBLJtN39j1MXWFKnAtmc8gkMaOJ87AdVOutzeDVbaq1lmLjqBpValJ0TSe5hMROUkT5qMo7XgnCW6KZINzN321y6rXpuNMAdmHWDnXDjAMkCPC/Rc3W6lw+iD58mZP4JxhqTadNtNjQ1rbBosAuRKTk8t8mcc5MLbW22YVrTUDjmMNa2JJi+psNL9Qt+n08rm1HwYZzUuzvc+AC97nlo0BcZgeq70Y7Ul8Iydw3L2caGEptcIc7vuHIuiAesALraeG2CRx9RPfY2jereaAgCAIAgCAIAgCAIDA2tgGVmFlRocD7HmDwK1zgprDJwm4PKOY7c3YdSJyBzhwVKek/wDVl6Gt/wDZEVxNEt+IOHiCtLosXgsR1Nb8mBVZOhCjiS7RsU4vpmNUA+wsrIbMJ7wTDZceTQSfbTRbo1yZplbFeTb7O2RiCJ7F4bGthbwmT/tZnRJrgjDVQT5LrafMffJVei3lNcHlXL+kKe4jtMB+HnhCZMlFPDSYEE/JbYxb6RonOK7Zudk7oGsZLTHgrcU8YKE55eSaYDcam0XaFPaatxtqG7DGaNA8lnaNxlN2PHBY2jcVHZ0JgZI/t7dI1JqUYFTVzDYP6g8Hex6Kvbp93Mey1Tqdv0y6IphNo4jBl7QCwu+Jr28RxvxXNv00Zv610X4yUuUSept3D4nD5alXsy9mR40LSRDokQQuYtNbVbmKzh8GGRLD7INeqaeFzVGD/uOblA5kngPc8l2aYWTXK5ITtUFmR1bdfYrMJSyM7zzBqPj4nfRo4BdOutQWDmW2ux5ZGvxD3Zc4nFUWzYdq0a2EZxztAPgDzWjUVN/Uizpb0vof9DG3K25mb2FRwBaP4fDM3i3kSLeXgvN67T4fuR89l8v7w70U6Wek0F1TLqIytJ0zGZnjEclDTaKVmJvhGckCGZxGZznmIlzi46jnwXaSS4SwY6J/uLuc5z218Q0tY0yxhsXmxkjg2QNdYVqmht7pFLUahY2xOphX0c49WQEAQBAEAQBAEAQBAeEICzWwwdqFjANbidg036tB8ljaZyayvuTh3a02+ixtG5mO38PcJP8A0WnxTaZ3M2GF3Wo0/gpsb4NCztMZMwbIbyTAyana26NGtcth36hY+yhKuMu0TjZKPTIzX/Dhs2qVB/koezH4J/qJ/JaZ+GNMmXve7oSSpKtLoi7W+yQbL3IoUohg9FLaR3MkeG2a1ogABSwRyZjcMFnBgr7AJgHhw4TALb8IEwCycGsYMlqvs8OEEAjqJTATNU7dShM9jT/8bf2UPah8I2e7P5f7mww2ymtEAQBw0HoFNIg22ZjcGAskS1iKBju6rDMkM2luE2q4vHccbnLABPPLELRKmMvBYhqJxWEzXj8MX8K0f4BQ/TI2fq5fY3ewNwG0Hio6o57hoC1sA+EKcKIxeTXPUSksMnNKnCsIrsuLJgIAgCAIAgCAIAgCAIAgCAIAgCAIDyEALUBSaYWMAdmEwD0MWQewgPUAQBAEAQHkIBlQCEAhAIQDKsYAhMAQsg9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AutoShape 14" descr="data:image/jpeg;base64,/9j/4AAQSkZJRgABAQAAAQABAAD/2wCEAAkGBxQSEhQUEhQUFRQWFxcUFhUYFRgYHhYUGBcWGRcYFxgZHCggGRwlHBUXITEiJSorLi4uGCA0ODMsNyotLisBCgoKDg0OGxAQGywkICQsLDQsLzQvLCwvLCwsLCwsLCwvLCwsLCw0LCwsLCwsLCwsLCwsLCwsLCwsLCwsLCwsLP/AABEIAK0BJAMBEQACEQEDEQH/xAAbAAEAAQUBAAAAAAAAAAAAAAAABgIDBAUHAf/EADwQAAEDAgMFBgQEBgEFAQAAAAEAAhEDIQQSMQUGQVFhEyJxgZGhMrHB8AcUUtEjQmJyguHxM0OTssIV/8QAGgEBAAIDAQAAAAAAAAAAAAAAAAIEAQMFBv/EADERAAICAQQBAwMCBgIDAQAAAAABAgMRBBIhMUEFE1EiYXEUkTJCgaGx4dHwFVLBov/aAAwDAQACEQMRAD8A7igCAIAgCAIAgCAIAgCAIAgCAIAgCAIAgCAIAgCAIAgCAIAgCAIAgCAIAgCAIAgCAIAgCAIAgCAIAgCAIAgCAIAgCAIAgCAIAgCAIAgCAIAgCAIAgCAIAgCAIAgCAIAgCAIAgCAIAgCAIAgCAIAgCAIAgCAIAgCAIAgCA0G1t6aVLus/iP6aDxPHyVS3VxjxHl/2LdWklLmXCIjtDfeqTAdl6NtflOqoT1VsvOC/DR1rwampvPVJ+N0dXErV7k/Lf7m72YLpL9i/ht7azTaq7zMj0KnG6yPTZCWnrl2kSnZW+0wKzf8AJv1CuV6x/wA6KdmiX8jJbhcSyo0OY4OaeI+7K9GcZLMShKDi8SReUiIQBAEAQBAEAQBAEAQBAEAQBAEAQBAEAQBAEAQBAEAQBAEAQBAQfejeTNmZTMUxIcR/OeI/t+a5197nmMev8/6Olp9PtxKXf+CE43Ekg5TB9bhVsF+uEpyxFZNS+p3jLdbgzInjJ8lhxN06LYfxRaLPa90kxA/3xIF1HBqyWW445Tku6YBMxHj66KSSXZeouprrcmsy8F7DbVexwz8eIPt0Ul9jctRRqfotjtfhkt3c3iNN+Zh0MObNnD5efBZhNweYnH1OnWXCXjydVwGMbWptewyD7HiD1XVhNTjuRxJwcJbWZCmQCAIAgCAIAgCAIAgCAIAgCAIAgCAIAgCAIAgCAIAgCAIAgNJvhtHscOYMOecgPKZLj6A+qraqzZXx2+Czpa99nPjk5Pi61tYH081zEdyitWWKLeMmoxWMJdlpszudYAXPgtiWTsW2UaJLC5/72WK2HqMcO0pvpGJaHsLPH4hdZknHs5ep136niPCX3KoGsCB5xZQKx0TcfculVpNxOJGcOns6egy/qdGs3gaQeM2tUUJx3SKGp1UlLbA3O8O5GGrUndgxtGsASwtsC7gHN0g6Tqts9PBrhYZpq1U4v6nlHKsDiPEX0Pr+/uudjB1W8nQPw+2xlrGkT3agt/eBI9RI9Fa0s9s8PyUtXXmG74OjrpHMCAIAgCAIAgCAIAgCAIAgCAIAgCAIAgCAIAgCAIAgCAIAgIB+JuIOeizhlc71IH0XM17e6K/J09BH6ZM59Uf7W66BVUXWia7j1cNgsI7GVoD6lR1NpiXQ3+Vo6wSfLkulpY/Tk5esm9+3wSWnj8LtPDOAh9N0tMiHMdzg3a4agrfKKawyrCTi8o4leCDqC5pPODlkei5clhnbjLKJ9V3kqHZFNuFJ7Wllo1g272UwCA9oF4MN7w0k6Ra/p5pxS+DlamuUZt/JqNy95a+Gp1quJfUdSyfw21C4mpXmwZmuRE5iLBbLJqKyQqrc5YRGcNVOW9zz5kyZI8ZXLcs9nZUfg3m72JLa9FzeFRnlDv8ASjF4mn+BYswa+zO7LtnBCAIAgCAIAgCAIAgCAIAgCAIAgLOIxbKfxva3xP0UJWRj/EyUYSl0jBqbfogEh4McJgnwB1XP1HqKrkowWTdHTTfaLtPHuqUDVpNzOyuLGkxLhIAJ4XCt6e2VkN0lj+5qshsltInunv0+viX4bFUxSe1pcDBZEES1wceuq3OSXZFJvonLHgiQQRzCymn0GsdlSyYCAIAgCAIAgOdfiowh9B3Atc2eoIMe/suZr+JRf5Op6fzGSOeuiSRyjx4/VVUXS/TxjXUjh62fsy/tGOZBdTqRBIBgOaRq0kaSCrNF3t8eCpqNP7nK7MzBbebg8NUpYLtHvcTmrVGtYGkiO60OJLvG3yViepT6M6X0m27LWMIi9Gs0NEH34qpJNs37drw/BdwmYnO0lkaOEgngYiPVYfB0NNoJXrMuF+Oyqo4lzs7i547pcSSeYub8eaxLJVtpVU3D4PWX4qDIEi3MoGriqLR+sOPgDJ9gVOqObEjVfLFbf2O5LsnDCAIAgCAIAgCAIAgCAIAgCApe8AEkwAJJ5ALDaSyzKWeCO19sGqx9QONKgyQXD4nxy/SL8Lri6r1GX8NZdjQoNJ8t/sjRYGl+arFrGljQC4y4lzgI1JsCSQFr0tcrZYkyzbP2oZfJo9l7RrPxTaD8G8Bxh1qgdTEwSXHumNZIgrqPSVY6KK1VmTeVcRVwlWpSp1DAgxAIOYAgxwPgqUpzpltTLkYQujuaMikyriWudWeKbAB3sgGbjqToIHFaLtdLGGRcIVyW1ZZarU6mGcIebiWuaTBH3CVX5WYk1tsXKNps7eVwgVRmHMWI8tCr9era4kaLNKv5STUq7XNDmkEHirykmsoouLTwzT707YNDDvdRLXVRAa2QTdwBME3gElab7lCPD5LuhohZcldxHz+xAG73bQGoq665GH5BU/1M/k9F+j9Mb4x/+jN2Z+IdRroqgOkxDhkcDyFvotkNVJd8mu30XT2rNMsfh5JzsjeGhiIDHgPM/wANxAdYSYHEdQrcLoz6OBqvT79PnfHj58G1W0pGi302OcVhXMaP4je/T6uGrfMEjxIVfU1e5DC78FjS3e1Zl9eTiJd98uYK5EWduSKSPqtiIFJHdLf8gsnY9Mtjh1vvtfcwRXaDelld1+YMKePubLNSq5c0vPzhf5L9Co67nWEW9dVFpdG+m+yUXZatq8FqkJcXGZMz4WhJdYOBZZ7ljn8l5o95UMkDp/4U7IMOxLhYyyn1/W4ekequaKvP1v8Aoc/XWfyL+p0ZdA5wQBAEAQBAEAQBAEAQBAEAQGg30xJZh4H87ww+FyfkqetlivHyWtHHNmfgh/8A+nUFHsWBrWmczpuQTJERY3iVwpVZnuzwdL21u3Mx8Njn0nh9J0OFjIkEcQRP3AVmqx1vKM2VKxYZtKm92IdYNptnR0k+1vmrT10vgrLRRXkt7O2zSbPbMLqpMmqW5i49I+GBAAXK1Luk8p8M2ul/yvgysTvE10RRLx/W6B45bz6LVXTZnvBhUNeTBxm03Vj3iLaADRXaq1BEowUei1mMajzW3KJYNpgtluqMYQ7LmEkEHyi/JU3rEpuODVKaiY2PwzqLgHEGbgjjz8FZquU1wZjJSWTDc3qtvZMorYcPBa4Ag8CFkzGbi8or3X2eyhjKTwSBLgGm8F7S2xNxcjmt9H0zWTbqtdbbp5Vy565/DydBxu0wx4ptg1CM0cGt5u/b5Kxq9ZHTx+WcWulzW59EH3u2jjmyWPf2YEl1MZMvjBnzlcmv1KV3bw/g6FVNS7X/ANOZYt78xd8RJl0nUn4jPNbUvkueOCuhimugaH9Jss8oj2XMQwkQLH99FJGE2nwWnzwjzTg6EPUrorDwy09pPxHwWcrwV79Tbd/G+PjweExxjQacTb5wsdlfrkuPwznNcR6+iiSN9ht5cUymxnauDWgNDWnIAAIAAbEBS92x+WQ9ivOWuTfbE2ji6x7hqwCA5+cgDzJv4BaLNT7fcnn8kJQrXaX7Eybtt+Hyds7tGE5S7LDmmNYHxDXqtui9Udj2yRTnplLO1Yf9iSUqoc0OaQWkSCOIXbTTWUUGmnhlayYCAIAgCAIAgCAIAgCA0G+uEdUw8tuWODyP6QCD6TKp62DlVx4LWjmo2c+TnlLEjjquSmdZouOfaZWdpgsmpf7++KxjJOMXJ4RT2neADSSeI5DmsOLXZOdcofxLBmhqkkaGyuBCmkRZRUaIyu0NvPnyR9GV8m4O8FSIAaDGv+lznoW+pEVXDOWaqrVc8l1Rznui1oAHJon6lW6KFUsIk8eCQ7NwNIUw5zg8vaCdIHHu8Rrr0VC7WNvh4wzVLe3wjX7Vp06cFj9TAadfJWdNq/dltJKMsfUixQL5aWtdPxCGnUcRbmrysS8kZJeTYbDqCpVrPcS6rIH+JAvA626QuZrbJSfzkzOO2MUujY46mXMc0ECQRcTcjiJuuexB8nG6NI05Y6CaZdTJ/tJafkvS71Nbl5NqyY9SgxxOYSdWjS4I48FnHwTyZ1eoOAjgorox5MZlA1HEAwALn9uqkXNJpfellvhHjcC0z33SP6p9jw8FlM6lvptO3Ec5/JYom19QSDxiFGXHRw5wcJOMu0Xm1yPFRMHj6xIWUYZOvw92wXN/LFt2Bz88ggtLtCOcujlZcnXU4l7iff8AwapryTJpHADzVBSx0a2m+y/uviz2legQBkcKjANMj9Y5d6THVet9Lu31YbyUtXDqZIl0ymEAQBAEAQBAEAQBAEAKAh+39yGVJfhyKb9ch+Enpxb8vBUbtFGXMOP8F2nWSjxLlHP9sYXEYWe2pvaOZEt8nCQqM6Zw4ki/XbCf8LMdmMADJPxAH2WYYweh0Ua3WnHv/wCl5uL4zoVPJadKfDRl0toWvca6qDj8HN1Hp3TqMgYnw9dVrbORg9/McOaZMYKmv6LKMMqzcrDjb6rIKag8OsWUHTCXLRne0WcoAOUCfCfc3WxQUVhGM5fJK6e3MNSYMr2tAGhMEeMrgz9zflxeSCpnJ8sj242Je+pXdLcsCXcZJOUADhGb2VnV4UIryb70uDfba2gKFF1RzXuDRfKJ8zyHXgqVdbsmorya1wclpu7ugHh+/E9eK9KyUVgr4QPOeKwSKHGBz+7eSyYPG1MszoeKYOr6dqo15hLjPRT2zQZLgB4phnXdsI8ykkjGoul1Tq4wemgPoApS6R5q+zfdKS8v/RfH+wtZrA6IC7s/GOoVG1GOLYMEt4tkZhex0+SjZWpxcWiL5OzBwMETBg8rea82zWjG3QwbmY7EkvLwWAkmJGYtLWmLWAPlC9R6S8xyljgqat/Ql9ybrsnOCAIAgCAIAgCAIAgCAIAgPCEBw7b72DEVmwHBtV4FojvHTkuJOLjN4flncqm9kX5wjU1sM2Dke5hJmCcw8p0WU89l+Gvvh5z+TDd2waGy0xYE2PHhCzlFmHqk1HEo5f7GXSxWVgbM216rW+Wc18tt+S9s/GBz8uY6/YlYa4yRZJ2tBF/u2q1xZFlWW3zWzPJEs1KzW9fD91NclnT6OV32RjvxI1i0KZcj6V4cuTFxdYHhPJQaRj/xdqX0yX+CPDbz8NXcaD8s2IIs6OBHyjmtdmmhbHlFa6Ptz9ufaJ3tHeyjVwrzSezOWx2bte9YiOOp6WXKr0litSkuPkq4wQHDgNJbyvPT7kLtt55JJYKjUHDiY9FjDMg6LILbmuNmCTHoOZKyjdRp53SxEt9g5kuLWxxIvHUiAs5z0WL/AE+ymO54f4KojioZKWCt48EMIppC8IZMjCHJUY+A7K5riOcOBjzhYlHdFoi2dBxm2hiaWTDOcKz3NDWgHNqMwtpab9FzdPopRtW5ZRqbwuSb7rbF/K0cpM1Hd6o6Zl3KeMfUr09FXtxwcu+33JZ8G5W40hAEAQBAEAQBAEAQBAEBS+oBqQPEwmTDaQZUDrggjoZQJp9HGfxE2R2WLe9vwVe+CDo4/EOhmT5rmamuUJbscM62kuhOOzKyvH2IhiMzROa3VaFhlrGDBqbVIWxUtmv3ooxam05sJnwKl7LXLJQs9yW2HLKtnYx7KrXPY8NJAzGDqeWqxOtOOEzd7N0eZQeDo+HxIgT6qjDojJclTsRa3lfVbMeSBp6eI7xDrEE+Y6Lamek0lsba0o9rwY+I2m1upAm1zF+Szy+izNwrxvaRYG1WPEAiQYHOeEc0aZCN9Ly1Jfc0u02Mr3ALX8RBBtxg/NTjmDORr/0+oh7kJfUYeAxRpmKkwOPDzKnOGeYnJhNriRvaFQPGYLR1wbT1pmLX4+VkB65AUYerGcTc/Lp98Vlnb9LshscfOclOIe1rZMkkXHPoPFEssvXWxrg5S6LVCQ0TwFxzskuzyy6K3NuooyVNpgkW/wCevNZRhsle6+6NXFGQAynN6h94H8xW2uqU+uitbfGH5OrbC3eo4RsU2y6ILzqfDkOgXQrpjDo5tl0rOzbLaaggCAIAgCAIAgCAIAgNNtTeOnSdkaDUqcWt0b/c7gtE70ntXLNmxRjvm8L/AL0aLa+9Dw25bSHMfuf9I5tnHs1c5vEOF/c5zj95KtRzhREgS3OXQM3Q8VplNIs6b06y1bnwicbovAwzXPP8WIqGTd3T+mIXU0ahOG6K58lHXVy09jg3x4+6M/aWyqVduV4kDiLEHoeatWQjZHbNcMrU3Sqmp1vDRAd691RS79MlzP5g4y5p56CR8lxdZonTHfX15PTem+qq+XtXcSfT+ft+SI19kcgVzo6hncdETFbsh7SHNEdVs95NYZmlOme+HZexWErOEOgDwUVOKLs9bZKOODMwm2XU2htWTFsw18xxPgtbrUnwUW2lkzqG2qbr9oL6T3ZI4CdVJ0WJZSNX6ivOG+RUqNeBBHQgj6FQ+qPaN8LMPMH+xbbhhIOp6mfT0WHN4JztlY/reSsCL28eiKTIYRiYutzKkssw2kdD3QFLZuBdisZ3e1symQMzhq1rWnVzomOAEmAujUtkd0jlXN2T2xIVUrmvVq1xTbT7R5eKY0YCLAW/ZU7Huk2dGuOyCiWn0zwt4qJIsfTXqTyWWEW3Nt96JkysrlFttNsmNQbEmbWNuibmkTlKU39TbLnaWItAMExxifqoY8kRP1QF7DGCPFMhrJ2/cXajKuHbTEB9IZSBxHBw8ePXxXS01qlHb5Rx9VU4Sz4ZJFZKwQBAEAQBAEAQBAEAQGj3x2ocPhyWmHPIY08pBJPoCq+qscIcdssaapWTw/BzN+03tYW04Dy6cxGbqfNUKrdscYJ6v056i5TcuMdGp2lTqVwG1qhc0cAAJ8Y4LLvkzNPpdNUtyy/yV4WkARawvHgtLfGTpY5wbEURVnMbcYMT4wbqVdk0vplg1201yxvin+UX9l452GdLS51Mm9MmeEAtLtI5aK5ptfOt4m21/wB6ObrfSq7o5rSUv2T/ADj/ACUbY2uK5EMcwDWSO9ysCVs1+thbFRrb+5q9L9Msom52pfb7GsIA4XXIO8YGLxobExr7X5qcVkEn2bu2K7M7yWMIsYubaieC6Gk9Pd63SeF4+/8Ao4+v9XjpXsgsy8/C/wBmfW2XhMO0UnZGsd8TnR33f1E6+Gi7lenqqr244+/k8zdrdRqLd+XnxjPH4NHtDamGoksFMPtADAO6PYDwUbdVTTw2So0Gq1P1RT/LIya2Hd2hfSLHz3DAMjiO7oVVWtolnJ0X6ZrK8bXn55Mak/Duzuz1KZaLNvD+jYOqhv000+F+xs9rXVtLLf8AXr8mqx9ZzHNlzy1/wgk6ggEH1HqqPtrH0nYVj/mJBsWszDVcxAkNDw43LZE2P7LTCbksm2SzwVbZ2zX2hVbVrTkYMtNmga0xJPNxsSfAcFOyxy4JVVRr6KnAi3gdPUdFqwbM5PXuUTKLDysEkWcudwaDlmcx5AWsslvR6f3p4fS7Lj8FTkjveIJlZyztT0VDjtUf+SxSPA6gwSONhB9IWGjz9tftWOD8FbG3+/vmokC6DBWASHdjbLsPVY8EmDDhzbxB8p9FmE9klJGu2tTi0zuGHrB7WvaZa4BwPQiQu1FprKOE008MuLJgIAgCAIAgCAIAgCAi/wCIWEL8O0iwbUaSeQMtk+BIVTWQ3RX5LOmt9tyljPD/ALckTobIpxIcXdZET0j/AGtSoic2frV7fCS/uaraGCyE3OXgeXQrRZVs5R09F6kr/onxL/Jg1Lff7rSzqIpFWDYx9Vr5RsTT7LhxgIgytmU+zG1roxKmI1j79VFxJIxKmLMLKDRpqh7Sqxp4uHpr7x7rY3iLZFLLSOg1dqVqrAzMxjYDbAl0REi8D0V9eqz2JRSXBwn6DV7jlOTfLeDBfhWtiS50WGZzn+mYlULLrJrEpNnVp01VbzCKX9DBxVBnKFX5LcSz+WaeHO6nCIlIw8Rh2cAJK2bsEMZNHtfERUpBsZqZc48YLssfL3VitboNPyVLUlPgv081Q5n3Lje3Iew0soySgsI21on+z9ze0wzX54e9uYNiW3uAePK65NnqDhY444T/AKkvJHsfhKlB3Z1Rld8QAMgjSxHgr1V0LY7osyYRffUdVMkUEBEZLV2uDhfgRzH2FnwWdJqPYs3ePJV+a/SHSeER76LODqS9RpSyn/Ypo04udSZJ++CN+DiWTdk3N+S4SoETZ7A2HVxbnCmWta0d97psToBGpt92Ve++NS57Zhy2lGOwdTDVTSqCHCLi4I1BB5G/yU65xsjuiSUsnZPw9xZqYNs/yOLPKxH/ALLraSWa/wAHH1kcWfkkqtFUIAgCAIAgCAIAgCA5zvpjnvrupkkMZENm2gOY8zdcnUzk7HHwjq6WuKrUvLNFs/GdiYPwO+LgGngY5c7rFFu3hlD1TQ+6vcrXK7+6/wCTbYpgcIdeRpZXmsnmYzcGmuyK7VpPpA93uAzmJF/IH6KlbU1yj1Og9RhclGbxL/JHq2KnjPhwWnB2MGJV2rUaeDvEdei2RgmRk2uio7dkGaRnoQfYws+x8Mh73yi27bbHWDHkxpAH1Ulp5fJrnqoRWZGIce8Pa4UyIcDfiJuLLb+mTi02VJepRTzEmNDEggOaTpoeC57hKD2tHTruhdHdB5FTFPmJ81JMzhGK5pOlpMk6T4+XyRskuCxjcUyn/wBRwE6DiesC6lGDl0QlZGPZosftpzrUgWj9R1PgOCswoS5kV53N8RMHDUvVbWzXGJIcBTNi4OyTBI69ecAqtZlrJYg0njydm2dWpupt7EtLAA0RwgadCLWK8xZGak1Lsfk0W9+wO2aajC41WN7rRBDhMkRz6qxpNR7Utr6ZlM57XpuY4tc1zHDVrhBHL1XajJSWU+CaLJ91JBlTG9EYPB6eSDJ4OR8vC6MIzdl7IrYhzclN+Rzwx1XLZt+8ZOsdOK0W3wrTy+fgN4OnbL2RSwjC2iDBOZxLi4udAE30sNBAXDuulc8yILns1W+WOodiR/DfVd3GfC5zRPeM6tFvVW9FXNyzzgLs334WNP5aoeHaf/In5hem0X8L/Jz9d/GvwTVXCkEAQBAEAQBAEAQBAc1/ETCuZiBVGj2gebbH2hcnWLFmfsdXRTThtIr+YB8OP0WhMtNHo2zVYQSQ5ggO7pzFvS9zHRWo3tcM4l/o1ct0q8p+F4MPenbLHUuzoy57tSQYANpMj2W52Rwc/SemXe4nNYSInSBDbnoqj5Z6tcI8c7/lSSMNmTQoAt8UcsGFHJZ7B7CSwkTyUlZg1W6auxYkslyviqr25SWgfqDQCfP9lP3WU4+l0xlnn8Hg2lWYIzB03JIBPkREBPczwzP/AI2uL3Qbi/sy4zbLy45x3SLZCQQfMoo1vwQsp1KS2WP+poX7XrAlpqvt1+q2qmGMpGx2zTw2GPzXNydTJJKbWSU4+WZNOgToxx/xKxtkZ9yBI9i7tVakF4yN5cSs+2vJF3vwTGpsgGg6mwXsW/3C49dPNJw3RwiELNs1JmDuvts4d/ZuA7J7hmJsWGwJ+UjouJq9OrFldo6TXk6EyqHXaQRzBB+S4rTXZEjG927zawdXzltRlMwLZSGy6HWnibyruk1Trahjhsyc9aZvfz+q7XXBLJtN39j1MXWFKnAtmc8gkMaOJ87AdVOutzeDVbaq1lmLjqBpValJ0TSe5hMROUkT5qMo7XgnCW6KZINzN321y6rXpuNMAdmHWDnXDjAMkCPC/Rc3W6lw+iD58mZP4JxhqTadNtNjQ1rbBosAuRKTk8t8mcc5MLbW22YVrTUDjmMNa2JJi+psNL9Qt+n08rm1HwYZzUuzvc+AC97nlo0BcZgeq70Y7Ul8Iydw3L2caGEptcIc7vuHIuiAesALraeG2CRx9RPfY2jereaAgCAIAgCAIAgCAIDA2tgGVmFlRocD7HmDwK1zgprDJwm4PKOY7c3YdSJyBzhwVKek/wDVl6Gt/wDZEVxNEt+IOHiCtLosXgsR1Nb8mBVZOhCjiS7RsU4vpmNUA+wsrIbMJ7wTDZceTQSfbTRbo1yZplbFeTb7O2RiCJ7F4bGthbwmT/tZnRJrgjDVQT5LrafMffJVei3lNcHlXL+kKe4jtMB+HnhCZMlFPDSYEE/JbYxb6RonOK7Zudk7oGsZLTHgrcU8YKE55eSaYDcam0XaFPaatxtqG7DGaNA8lnaNxlN2PHBY2jcVHZ0JgZI/t7dI1JqUYFTVzDYP6g8Hex6Kvbp93Mey1Tqdv0y6IphNo4jBl7QCwu+Jr28RxvxXNv00Zv610X4yUuUSept3D4nD5alXsy9mR40LSRDokQQuYtNbVbmKzh8GGRLD7INeqaeFzVGD/uOblA5kngPc8l2aYWTXK5ITtUFmR1bdfYrMJSyM7zzBqPj4nfRo4BdOutQWDmW2ux5ZGvxD3Zc4nFUWzYdq0a2EZxztAPgDzWjUVN/Uizpb0vof9DG3K25mb2FRwBaP4fDM3i3kSLeXgvN67T4fuR89l8v7w70U6Wek0F1TLqIytJ0zGZnjEclDTaKVmJvhGckCGZxGZznmIlzi46jnwXaSS4SwY6J/uLuc5z218Q0tY0yxhsXmxkjg2QNdYVqmht7pFLUahY2xOphX0c49WQEAQBAEAQBAEAQBAeEICzWwwdqFjANbidg036tB8ljaZyayvuTh3a02+ixtG5mO38PcJP8A0WnxTaZ3M2GF3Wo0/gpsb4NCztMZMwbIbyTAyana26NGtcth36hY+yhKuMu0TjZKPTIzX/Dhs2qVB/koezH4J/qJ/JaZ+GNMmXve7oSSpKtLoi7W+yQbL3IoUohg9FLaR3MkeG2a1ogABSwRyZjcMFnBgr7AJgHhw4TALb8IEwCycGsYMlqvs8OEEAjqJTATNU7dShM9jT/8bf2UPah8I2e7P5f7mww2ymtEAQBw0HoFNIg22ZjcGAskS1iKBju6rDMkM2luE2q4vHccbnLABPPLELRKmMvBYhqJxWEzXj8MX8K0f4BQ/TI2fq5fY3ewNwG0Hio6o57hoC1sA+EKcKIxeTXPUSksMnNKnCsIrsuLJgIAgCAIAgCAIAgCAIAgCAIAgCAIDyEALUBSaYWMAdmEwD0MWQewgPUAQBAEAQHkIBlQCEAhAIQDKsYAhMAQsg9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8" name="Picture 16" descr="https://encrypted-tbn1.gstatic.com/images?q=tbn:ANd9GcTPa9ymhXLPYSAQsJlijLXDDJmF0KI9CKjMact-QGIehIlZTPF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2.fanpop.com/images/photos/6100000/Strawberry-Wallpaper-fruit-6102247-1024-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0.gstatic.com/images?q=tbn:ANd9GcQFhe3WzB0Tv4ngQPshhL1AKxcJBqBvjsXzMZdxU9sX6FFWkInG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2.gstatic.com/images?q=tbn:ANd9GcSIj4_m3S-CXkWiqz1jgVh7TE8F0P8E1Oe9aXOYpEam4wIJKr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0.gstatic.com/images?q=tbn:ANd9GcTExIfMCTD4ago8waYFjV3O9tIPax2GYogL0b5LJo0iaMePqUUL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dailymail.co.uk/i/pix/2013/01/25/article-2268229-13B907A6000005DC-79_634x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1.gstatic.com/images?q=tbn:ANd9GcQg2DG0yDzijpPmPMm-8j9oK4ttTJg4G6TG-YSFiu2vwJMiTd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rwaida saleem</dc:creator>
  <cp:lastModifiedBy>rwaida saleem</cp:lastModifiedBy>
  <cp:revision>1</cp:revision>
  <dcterms:created xsi:type="dcterms:W3CDTF">2013-11-17T14:56:39Z</dcterms:created>
  <dcterms:modified xsi:type="dcterms:W3CDTF">2013-11-17T16:11:43Z</dcterms:modified>
</cp:coreProperties>
</file>