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 showGuides="1">
      <p:cViewPr varScale="1">
        <p:scale>
          <a:sx n="75" d="100"/>
          <a:sy n="75" d="100"/>
        </p:scale>
        <p:origin x="-1008" y="-84"/>
      </p:cViewPr>
      <p:guideLst>
        <p:guide orient="horz" pos="2160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0E3C-CA2E-4FB4-9F54-FC48D7C3B27F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C9785-00FD-4E42-B0C7-86FE6C9EC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C9785-00FD-4E42-B0C7-86FE6C9ECFC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6000">
    <p:newsflash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7A60F-EFF1-4B4A-977B-2F76A1E9FD61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1A8B-732B-467A-B263-8FBD23D94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newsflash/>
    <p:sndAc>
      <p:stSnd>
        <p:snd r:embed="rId13" name="arrow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dimentary_rock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tamorphic_rock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tamorphic_rock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en.wikipedia.org/wiki/Schis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gneous_rock" TargetMode="External"/><Relationship Id="rId4" Type="http://schemas.openxmlformats.org/officeDocument/2006/relationships/hyperlink" Target="http://en.wikipedia.org/wiki/Extrusi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Volcanic_ar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hyperlink" Target="http://www.sciencekids.co.nz/sciencefacts/earth/oceans.htm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andston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en.wikipedia.org/wiki/Quart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388" name="Picture 4" descr="http://thehappyscientist.com/files/Units/Rocks/Rocks%20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460432" cy="468052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4000">
    <p:newsflash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claystone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4392488" cy="180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   </a:t>
            </a:r>
            <a:r>
              <a:rPr lang="en-GB" dirty="0" err="1" smtClean="0"/>
              <a:t>Claystone</a:t>
            </a:r>
            <a:r>
              <a:rPr lang="en-GB" dirty="0" smtClean="0"/>
              <a:t> does </a:t>
            </a:r>
            <a:r>
              <a:rPr lang="en-GB" dirty="0"/>
              <a:t>not </a:t>
            </a:r>
            <a:r>
              <a:rPr lang="en-GB" dirty="0" smtClean="0"/>
              <a:t>include clay </a:t>
            </a:r>
            <a:r>
              <a:rPr lang="en-GB" dirty="0" err="1" smtClean="0"/>
              <a:t>shales</a:t>
            </a:r>
            <a:r>
              <a:rPr lang="en-GB" dirty="0" smtClean="0"/>
              <a:t> which are rocks</a:t>
            </a:r>
            <a:r>
              <a:rPr lang="en-GB" dirty="0"/>
              <a:t> </a:t>
            </a:r>
            <a:r>
              <a:rPr lang="en-GB" dirty="0" smtClean="0"/>
              <a:t>that are </a:t>
            </a:r>
            <a:r>
              <a:rPr lang="en-GB" dirty="0"/>
              <a:t>laminated or easily split into thin layers.</a:t>
            </a:r>
          </a:p>
        </p:txBody>
      </p:sp>
      <p:pic>
        <p:nvPicPr>
          <p:cNvPr id="4" name="Picture 3" descr="http://www.dinojim.com/Geology/GeoBasics/Images/Sedimentary/Clayst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8962" y="2920593"/>
            <a:ext cx="5731510" cy="382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newsflash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344" y="1268760"/>
            <a:ext cx="6131024" cy="79208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Flint </a:t>
            </a:r>
            <a:r>
              <a:rPr lang="en-GB" dirty="0"/>
              <a:t> is a </a:t>
            </a:r>
            <a:r>
              <a:rPr lang="en-GB" dirty="0" smtClean="0"/>
              <a:t>hard </a:t>
            </a:r>
            <a:r>
              <a:rPr lang="en-GB" dirty="0"/>
              <a:t>, </a:t>
            </a:r>
            <a:r>
              <a:rPr lang="en-GB" u="sng" dirty="0" smtClean="0">
                <a:hlinkClick r:id="rId3" tooltip="Sedimentary rock"/>
              </a:rPr>
              <a:t>sedimentary</a:t>
            </a:r>
            <a:r>
              <a:rPr lang="en-GB" u="sng" dirty="0" smtClean="0"/>
              <a:t> rock</a:t>
            </a:r>
            <a:endParaRPr lang="en-GB" dirty="0"/>
          </a:p>
        </p:txBody>
      </p:sp>
      <p:pic>
        <p:nvPicPr>
          <p:cNvPr id="4" name="Picture 3" descr="http://upload.wikimedia.org/wikipedia/commons/f/f5/Flint_stones_HC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088232"/>
            <a:ext cx="5002461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upload.wikimedia.org/wikipedia/commons/thumb/e/ed/Miorcani_flint.jpg/220px-Miorcani_flin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204864"/>
            <a:ext cx="316835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newsflash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Metamorphic rock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Metamorphic rocks have been changed over time by extreme pressure and heat.</a:t>
            </a:r>
          </a:p>
          <a:p>
            <a:pPr lvl="0"/>
            <a:r>
              <a:rPr lang="en-GB" dirty="0" smtClean="0"/>
              <a:t>Metamorphic rocks can be formed by pressure  deep under the Earth’s surface , from the extreme heat cause by magma.</a:t>
            </a:r>
          </a:p>
          <a:p>
            <a:pPr lvl="0"/>
            <a:r>
              <a:rPr lang="en-GB" dirty="0" smtClean="0"/>
              <a:t>Uplift and erosion help bring metamorphic rock to the Earth's surface.</a:t>
            </a:r>
          </a:p>
          <a:p>
            <a:pPr lvl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 spd="med" advClick="0" advTm="6000">
    <p:newsflash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Granulite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2880320" cy="3096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dirty="0" smtClean="0"/>
              <a:t>Granulites</a:t>
            </a:r>
            <a:r>
              <a:rPr lang="en-GB" sz="2400" dirty="0" smtClean="0"/>
              <a:t>    are</a:t>
            </a:r>
          </a:p>
          <a:p>
            <a:pPr>
              <a:buNone/>
            </a:pPr>
            <a:r>
              <a:rPr lang="en-GB" sz="2400" dirty="0" smtClean="0"/>
              <a:t>medium  to coarse</a:t>
            </a:r>
          </a:p>
          <a:p>
            <a:pPr>
              <a:buNone/>
            </a:pPr>
            <a:r>
              <a:rPr lang="en-GB" sz="2400" dirty="0" smtClean="0"/>
              <a:t>grained </a:t>
            </a:r>
            <a:r>
              <a:rPr lang="en-GB" sz="2400" u="sng" dirty="0" smtClean="0">
                <a:hlinkClick r:id="rId3" tooltip="Metamorphic rock"/>
              </a:rPr>
              <a:t>metamorphic</a:t>
            </a:r>
          </a:p>
          <a:p>
            <a:pPr>
              <a:buNone/>
            </a:pPr>
            <a:r>
              <a:rPr lang="en-GB" sz="2400" u="sng" dirty="0" smtClean="0">
                <a:hlinkClick r:id="rId3" tooltip="Metamorphic rock"/>
              </a:rPr>
              <a:t>rocks</a:t>
            </a:r>
            <a:r>
              <a:rPr lang="en-GB" sz="2400" dirty="0" smtClean="0"/>
              <a:t>   that    have</a:t>
            </a:r>
          </a:p>
          <a:p>
            <a:pPr>
              <a:buNone/>
            </a:pPr>
            <a:r>
              <a:rPr lang="en-GB" sz="2400" dirty="0" smtClean="0"/>
              <a:t>experienced   high</a:t>
            </a:r>
          </a:p>
          <a:p>
            <a:pPr>
              <a:buNone/>
            </a:pPr>
            <a:r>
              <a:rPr lang="en-GB" sz="2400" dirty="0" smtClean="0"/>
              <a:t>    Temperature</a:t>
            </a:r>
          </a:p>
          <a:p>
            <a:pPr>
              <a:buNone/>
            </a:pPr>
            <a:r>
              <a:rPr lang="en-GB" sz="2400" dirty="0" smtClean="0"/>
              <a:t>metamorphism</a:t>
            </a:r>
            <a:endParaRPr lang="en-GB" sz="2400" dirty="0"/>
          </a:p>
        </p:txBody>
      </p:sp>
      <p:pic>
        <p:nvPicPr>
          <p:cNvPr id="4" name="Picture 3" descr="http://upload.wikimedia.org/wikipedia/commons/a/a8/Granuli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24744"/>
            <a:ext cx="612068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newsflash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Schist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3240360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Schist</a:t>
            </a:r>
            <a:r>
              <a:rPr lang="en-GB" sz="2800" dirty="0" smtClean="0"/>
              <a:t> is a medium</a:t>
            </a:r>
          </a:p>
          <a:p>
            <a:pPr>
              <a:buNone/>
            </a:pPr>
            <a:r>
              <a:rPr lang="en-GB" sz="2800" dirty="0" smtClean="0"/>
              <a:t>grade </a:t>
            </a:r>
            <a:r>
              <a:rPr lang="en-GB" sz="2800" u="sng" dirty="0" smtClean="0">
                <a:hlinkClick r:id="rId3" tooltip="Metamorphic rock"/>
              </a:rPr>
              <a:t>metamorphic</a:t>
            </a:r>
          </a:p>
          <a:p>
            <a:pPr>
              <a:buNone/>
            </a:pPr>
            <a:r>
              <a:rPr lang="en-GB" sz="2800" u="sng" dirty="0" smtClean="0">
                <a:hlinkClick r:id="rId3" tooltip="Metamorphic rock"/>
              </a:rPr>
              <a:t>rock</a:t>
            </a:r>
            <a:r>
              <a:rPr lang="en-GB" sz="2800" u="sng" baseline="30000" dirty="0" smtClean="0">
                <a:hlinkClick r:id="rId4"/>
              </a:rPr>
              <a:t>[1]</a:t>
            </a:r>
            <a:r>
              <a:rPr lang="en-GB" sz="2800" dirty="0" smtClean="0"/>
              <a:t> with medium</a:t>
            </a:r>
          </a:p>
          <a:p>
            <a:pPr>
              <a:buNone/>
            </a:pPr>
            <a:r>
              <a:rPr lang="en-GB" sz="2800" dirty="0" smtClean="0"/>
              <a:t>to large, flat, sheet</a:t>
            </a:r>
          </a:p>
          <a:p>
            <a:pPr>
              <a:buNone/>
            </a:pPr>
            <a:r>
              <a:rPr lang="en-GB" sz="2800" dirty="0" smtClean="0"/>
              <a:t>like grains.</a:t>
            </a:r>
            <a:endParaRPr lang="en-GB" sz="2800" dirty="0"/>
          </a:p>
        </p:txBody>
      </p:sp>
      <p:pic>
        <p:nvPicPr>
          <p:cNvPr id="4" name="Picture 3" descr="http://upload.wikimedia.org/wikipedia/commons/f/f7/Chalcopyrite-Chlorite-Schist_Metamorphic_rock_near_Copperopolis_Calaveras_County,_California_34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5008" y="764704"/>
            <a:ext cx="5674067" cy="603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newsflash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Athracite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2536304"/>
            <a:ext cx="3538736" cy="2620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Anthracite is the</a:t>
            </a:r>
          </a:p>
          <a:p>
            <a:pPr>
              <a:buNone/>
            </a:pPr>
            <a:r>
              <a:rPr lang="en-GB" sz="2800" dirty="0" smtClean="0"/>
              <a:t>most </a:t>
            </a:r>
            <a:r>
              <a:rPr lang="en-GB" sz="2800" u="sng" dirty="0" smtClean="0"/>
              <a:t>metamorphosed</a:t>
            </a:r>
          </a:p>
          <a:p>
            <a:pPr>
              <a:buNone/>
            </a:pPr>
            <a:r>
              <a:rPr lang="en-GB" sz="2800" dirty="0" smtClean="0"/>
              <a:t> type of coal in which</a:t>
            </a:r>
          </a:p>
          <a:p>
            <a:pPr>
              <a:buNone/>
            </a:pPr>
            <a:r>
              <a:rPr lang="en-GB" sz="2800" dirty="0" smtClean="0"/>
              <a:t>the carbon content is</a:t>
            </a:r>
          </a:p>
          <a:p>
            <a:pPr>
              <a:buNone/>
            </a:pPr>
            <a:r>
              <a:rPr lang="en-GB" sz="2800" dirty="0" smtClean="0"/>
              <a:t>between 92.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http://upload.wikimedia.org/wikipedia/commons/1/1c/Ibbenbueren_Anthraci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504056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newsflash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There are 3 types of rocks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408" y="2460029"/>
            <a:ext cx="6814592" cy="255314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Igneous rock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Sedimentary rock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Metamorphic rock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6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Igneous rocks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Igneous rock is formed when magma cools and solidifies</a:t>
            </a:r>
          </a:p>
          <a:p>
            <a:r>
              <a:rPr lang="en-GB" dirty="0" smtClean="0"/>
              <a:t>Magma can be forced into rock, blown out in volcanic explosions or forced to the surface as lava</a:t>
            </a:r>
          </a:p>
          <a:p>
            <a:r>
              <a:rPr lang="en-GB" dirty="0" smtClean="0"/>
              <a:t>There are over 700 different types of Igneous rocks</a:t>
            </a:r>
          </a:p>
        </p:txBody>
      </p:sp>
    </p:spTree>
  </p:cSld>
  <p:clrMapOvr>
    <a:masterClrMapping/>
  </p:clrMapOvr>
  <p:transition spd="med" advClick="0" advTm="4000">
    <p:newsflash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geology.com/rocks/pictures/welded-tuf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268760"/>
            <a:ext cx="7992888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Tuff rock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1656" y="4365104"/>
            <a:ext cx="4978896" cy="208823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Tuff is a type of rock </a:t>
            </a:r>
            <a:r>
              <a:rPr lang="en-GB" dirty="0"/>
              <a:t>consisting of </a:t>
            </a:r>
            <a:r>
              <a:rPr lang="en-GB" dirty="0" smtClean="0"/>
              <a:t>consolidated volcanic ash </a:t>
            </a:r>
            <a:r>
              <a:rPr lang="en-GB" dirty="0"/>
              <a:t>ejected from vents during a </a:t>
            </a:r>
            <a:r>
              <a:rPr lang="en-GB" dirty="0" smtClean="0"/>
              <a:t>volcanic eruption</a:t>
            </a:r>
            <a:endParaRPr lang="en-GB" dirty="0"/>
          </a:p>
        </p:txBody>
      </p:sp>
    </p:spTree>
  </p:cSld>
  <p:clrMapOvr>
    <a:masterClrMapping/>
  </p:clrMapOvr>
  <p:transition spd="med" advClick="0" advTm="6000">
    <p:newsflash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pitt.edu/~cejones/GeoImages/2IgneousRocks/IgneousTextures/6Glassyz/ObsidianOrangeFlak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89040"/>
            <a:ext cx="4881979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Obsidian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Obsidian</a:t>
            </a:r>
            <a:r>
              <a:rPr lang="en-GB" dirty="0">
                <a:solidFill>
                  <a:srgbClr val="FF00FF"/>
                </a:solidFill>
              </a:rPr>
              <a:t> is a naturally </a:t>
            </a:r>
            <a:r>
              <a:rPr lang="en-GB" dirty="0" smtClean="0">
                <a:solidFill>
                  <a:srgbClr val="FF00FF"/>
                </a:solidFill>
              </a:rPr>
              <a:t>occurring</a:t>
            </a:r>
            <a:r>
              <a:rPr lang="en-GB" dirty="0">
                <a:solidFill>
                  <a:srgbClr val="FF00FF"/>
                </a:solidFill>
              </a:rPr>
              <a:t> </a:t>
            </a:r>
            <a:r>
              <a:rPr lang="en-GB" dirty="0" smtClean="0">
                <a:solidFill>
                  <a:srgbClr val="FF00FF"/>
                </a:solidFill>
              </a:rPr>
              <a:t>volcanic glass formed </a:t>
            </a:r>
            <a:r>
              <a:rPr lang="en-GB" dirty="0">
                <a:solidFill>
                  <a:srgbClr val="FF00FF"/>
                </a:solidFill>
              </a:rPr>
              <a:t>as </a:t>
            </a:r>
            <a:r>
              <a:rPr lang="en-GB" dirty="0" smtClean="0">
                <a:solidFill>
                  <a:srgbClr val="FF00FF"/>
                </a:solidFill>
              </a:rPr>
              <a:t>an </a:t>
            </a:r>
            <a:r>
              <a:rPr lang="en-GB" u="sng" dirty="0">
                <a:solidFill>
                  <a:srgbClr val="FF00FF"/>
                </a:solidFill>
                <a:hlinkClick r:id="rId4" tooltip="Extrusive"/>
              </a:rPr>
              <a:t>extrusive</a:t>
            </a:r>
            <a:r>
              <a:rPr lang="en-GB" dirty="0">
                <a:solidFill>
                  <a:srgbClr val="FF00FF"/>
                </a:solidFill>
              </a:rPr>
              <a:t> </a:t>
            </a:r>
            <a:r>
              <a:rPr lang="en-GB" u="sng" dirty="0">
                <a:solidFill>
                  <a:srgbClr val="FF00FF"/>
                </a:solidFill>
                <a:hlinkClick r:id="rId5" tooltip="Igneous rock"/>
              </a:rPr>
              <a:t>igneous rock</a:t>
            </a:r>
            <a:r>
              <a:rPr lang="en-GB" dirty="0">
                <a:solidFill>
                  <a:srgbClr val="FF00FF"/>
                </a:solidFill>
              </a:rPr>
              <a:t>.</a:t>
            </a:r>
          </a:p>
          <a:p>
            <a:r>
              <a:rPr lang="en-GB" dirty="0" smtClean="0">
                <a:solidFill>
                  <a:srgbClr val="FF00FF"/>
                </a:solidFill>
              </a:rPr>
              <a:t> </a:t>
            </a:r>
            <a:r>
              <a:rPr lang="en-GB" dirty="0">
                <a:solidFill>
                  <a:srgbClr val="FF00FF"/>
                </a:solidFill>
              </a:rPr>
              <a:t>Obsidian is hard and </a:t>
            </a:r>
            <a:r>
              <a:rPr lang="en-GB" dirty="0" smtClean="0">
                <a:solidFill>
                  <a:srgbClr val="FF00FF"/>
                </a:solidFill>
              </a:rPr>
              <a:t>brittle</a:t>
            </a:r>
            <a:r>
              <a:rPr lang="en-GB" dirty="0">
                <a:solidFill>
                  <a:srgbClr val="FF00FF"/>
                </a:solidFill>
              </a:rPr>
              <a:t> </a:t>
            </a:r>
            <a:endParaRPr lang="en-GB" dirty="0" smtClean="0">
              <a:solidFill>
                <a:srgbClr val="FF00FF"/>
              </a:solidFill>
            </a:endParaRPr>
          </a:p>
          <a:p>
            <a:r>
              <a:rPr lang="en-GB" dirty="0" smtClean="0">
                <a:solidFill>
                  <a:srgbClr val="FF00FF"/>
                </a:solidFill>
              </a:rPr>
              <a:t>It is used as cutting and piercing tool.</a:t>
            </a:r>
          </a:p>
        </p:txBody>
      </p:sp>
    </p:spTree>
  </p:cSld>
  <p:clrMapOvr>
    <a:masterClrMapping/>
  </p:clrMapOvr>
  <p:transition spd="med" advClick="0" advTm="6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geology.com/rocks/pictures/quartz-diori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1124744"/>
            <a:ext cx="799345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Diorite rock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08912" cy="45259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 Diorite has a medium grain </a:t>
            </a:r>
            <a:r>
              <a:rPr lang="en-GB" dirty="0" smtClean="0">
                <a:solidFill>
                  <a:srgbClr val="FFFF00"/>
                </a:solidFill>
              </a:rPr>
              <a:t>size  texture, occasionally   with </a:t>
            </a:r>
            <a:r>
              <a:rPr lang="en-GB" dirty="0">
                <a:solidFill>
                  <a:srgbClr val="FFFF00"/>
                </a:solidFill>
              </a:rPr>
              <a:t>porphyry.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It is commonly produced in </a:t>
            </a:r>
            <a:r>
              <a:rPr lang="en-GB" u="sng" dirty="0">
                <a:solidFill>
                  <a:srgbClr val="FFFF00"/>
                </a:solidFill>
                <a:hlinkClick r:id="rId4" tooltip="Volcanic arc"/>
              </a:rPr>
              <a:t>volcanic arcs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600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Sedimentary rock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Sedimentary rocks are formed by sediment </a:t>
            </a:r>
            <a:r>
              <a:rPr lang="en-GB" dirty="0"/>
              <a:t>that is deposited over time, usually as layers at the bottom of lakes and </a:t>
            </a:r>
            <a:r>
              <a:rPr lang="en-GB" dirty="0">
                <a:hlinkClick r:id="rId5"/>
              </a:rPr>
              <a:t>oceans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This sediment can include minerals, small pieces of plants and other organic matter.</a:t>
            </a:r>
          </a:p>
          <a:p>
            <a:pPr lvl="0"/>
            <a:r>
              <a:rPr lang="en-GB" dirty="0"/>
              <a:t>The sediment is compressed over a long period of time before consolidating into solid layers of rock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ransition spd="med" advClick="0" advTm="6000">
    <p:newsflash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Greywacke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1612775"/>
          </a:xfrm>
        </p:spPr>
        <p:txBody>
          <a:bodyPr/>
          <a:lstStyle/>
          <a:p>
            <a:r>
              <a:rPr lang="en-GB" dirty="0" smtClean="0"/>
              <a:t>Greywacke </a:t>
            </a:r>
            <a:r>
              <a:rPr lang="en-GB" dirty="0"/>
              <a:t>is a variety of </a:t>
            </a:r>
            <a:r>
              <a:rPr lang="en-GB" u="sng" dirty="0">
                <a:hlinkClick r:id="rId3" tooltip="Sandstone"/>
              </a:rPr>
              <a:t>sandstone</a:t>
            </a:r>
            <a:r>
              <a:rPr lang="en-GB" dirty="0"/>
              <a:t> generally characterized by its hardness, dark </a:t>
            </a:r>
            <a:r>
              <a:rPr lang="en-GB" dirty="0" err="1"/>
              <a:t>color</a:t>
            </a:r>
            <a:r>
              <a:rPr lang="en-GB" dirty="0"/>
              <a:t>, and poorly sorted angular grains of </a:t>
            </a:r>
            <a:r>
              <a:rPr lang="en-GB" u="sng" dirty="0">
                <a:hlinkClick r:id="rId4" tooltip="Quartz"/>
              </a:rPr>
              <a:t>quartz</a:t>
            </a:r>
            <a:endParaRPr lang="en-GB" dirty="0"/>
          </a:p>
        </p:txBody>
      </p:sp>
      <p:pic>
        <p:nvPicPr>
          <p:cNvPr id="4" name="Picture 3" descr="http://earthphysicsteaching.homestead.com/Greywacke__MT_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068960"/>
            <a:ext cx="453650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newsflash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Mudstone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4797152"/>
            <a:ext cx="5400600" cy="20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    Mudstone </a:t>
            </a:r>
            <a:r>
              <a:rPr lang="en-GB" dirty="0"/>
              <a:t>is a </a:t>
            </a:r>
            <a:r>
              <a:rPr lang="en-GB" dirty="0" smtClean="0"/>
              <a:t>fine grained sedimentary rock whose original constituents were clays or </a:t>
            </a:r>
            <a:r>
              <a:rPr lang="en-GB" dirty="0" err="1" smtClean="0"/>
              <a:t>muds</a:t>
            </a:r>
            <a:endParaRPr lang="en-GB" dirty="0"/>
          </a:p>
        </p:txBody>
      </p:sp>
      <p:pic>
        <p:nvPicPr>
          <p:cNvPr id="4" name="Picture 3" descr="http://cwtour.net/webpages/website5/Pictures/Mudst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896544" cy="372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newsflash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189</Words>
  <Application>Microsoft Office PowerPoint</Application>
  <PresentationFormat>On-screen Show (4:3)</PresentationFormat>
  <Paragraphs>57</Paragraphs>
  <Slides>15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There are 3 types of rocks</vt:lpstr>
      <vt:lpstr>Igneous rocks</vt:lpstr>
      <vt:lpstr>Tuff rock</vt:lpstr>
      <vt:lpstr>Obsidian</vt:lpstr>
      <vt:lpstr>Diorite rock</vt:lpstr>
      <vt:lpstr>Sedimentary rock</vt:lpstr>
      <vt:lpstr>Greywacke</vt:lpstr>
      <vt:lpstr>Mudstone</vt:lpstr>
      <vt:lpstr>claystone</vt:lpstr>
      <vt:lpstr>Flint</vt:lpstr>
      <vt:lpstr>Metamorphic rock</vt:lpstr>
      <vt:lpstr>Granulite</vt:lpstr>
      <vt:lpstr>Schist</vt:lpstr>
      <vt:lpstr>Athracite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</dc:title>
  <dc:creator>Tanya</dc:creator>
  <cp:lastModifiedBy>Tanya</cp:lastModifiedBy>
  <cp:revision>60</cp:revision>
  <dcterms:created xsi:type="dcterms:W3CDTF">2014-04-14T20:23:26Z</dcterms:created>
  <dcterms:modified xsi:type="dcterms:W3CDTF">2014-06-17T20:11:35Z</dcterms:modified>
</cp:coreProperties>
</file>