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8" r:id="rId5"/>
    <p:sldId id="27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B55836-0E22-430A-8546-A64955F2171D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B8CF734-78F0-4771-9B01-5DF348B01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rct=j&amp;q=&amp;esrc=s&amp;source=images&amp;cd=&amp;cad=rja&amp;docid=9ckeL0d19p9bDM&amp;tbnid=7L7PFmYv9AewgM:&amp;ved=0CAUQjRw&amp;url=http%3A%2F%2Fkrisnamosolya.hu%2F%3Fm%3D200804&amp;ei=_lKpUtTZOcWY1AWd9IGACg&amp;psig=AFQjCNF2QO94wUvhxPBta-8jOxHADUjs1w&amp;ust=138691483620126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6500" dirty="0" smtClean="0">
                <a:solidFill>
                  <a:srgbClr val="C00000"/>
                </a:solidFill>
                <a:latin typeface="Arial Rounded MT Bold" pitchFamily="34" charset="0"/>
              </a:rPr>
              <a:t>Healthy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Balanced Diet</a:t>
            </a:r>
            <a:endParaRPr lang="en-US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of energy giving in the body .</a:t>
            </a:r>
          </a:p>
          <a:p>
            <a:r>
              <a:rPr lang="en-US" dirty="0" smtClean="0"/>
              <a:t>Sweets,candy,chocolates,oil  and butter.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and  Fats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1924050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5765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04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Milk and dairy products are  good source of calcium .</a:t>
            </a:r>
          </a:p>
          <a:p>
            <a:r>
              <a:rPr lang="en-US" dirty="0" smtClean="0"/>
              <a:t>Our bodies needs calcium to grow.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0146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13952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Keeps your body clean and helps in digestion</a:t>
            </a:r>
          </a:p>
          <a:p>
            <a:r>
              <a:rPr lang="en-US" sz="2800" dirty="0" smtClean="0"/>
              <a:t>Most of your body is water.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628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3969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0" y="2880057"/>
            <a:ext cx="3240360" cy="33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9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bodies need a balanced diet to maintain good health.</a:t>
            </a:r>
          </a:p>
          <a:p>
            <a:r>
              <a:rPr lang="en-US" dirty="0" smtClean="0"/>
              <a:t>Our bodies need a balanced diet to fight diseases.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30613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230613"/>
            <a:ext cx="2628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82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NOUR YOUSSEF 3B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20635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63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we eat is called our diet?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Diet?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5608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03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Balanced diet includes food for growth and food for activity.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balanced diet?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90" y="3789040"/>
            <a:ext cx="3084722" cy="237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41390"/>
            <a:ext cx="2656706" cy="262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60513"/>
            <a:ext cx="53276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6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Growth and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2852936"/>
            <a:ext cx="3822192" cy="3273544"/>
          </a:xfrm>
        </p:spPr>
        <p:txBody>
          <a:bodyPr/>
          <a:lstStyle/>
          <a:p>
            <a:r>
              <a:rPr lang="en-US" dirty="0" smtClean="0"/>
              <a:t>Activity Food: Energy giving food.</a:t>
            </a:r>
          </a:p>
          <a:p>
            <a:r>
              <a:rPr lang="en-US" dirty="0" smtClean="0"/>
              <a:t>Ex:bread,pasta,rice,cereals</a:t>
            </a:r>
            <a:r>
              <a:rPr lang="en-US" dirty="0" smtClean="0"/>
              <a:t> and starchy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Growth Food: Food for building up and repairing. Examples </a:t>
            </a:r>
            <a:r>
              <a:rPr lang="en-US" dirty="0" smtClean="0"/>
              <a:t>Milk,fish,chicken,meat,vegetables</a:t>
            </a:r>
            <a:r>
              <a:rPr lang="en-US" dirty="0" smtClean="0"/>
              <a:t> and fruits.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240360" cy="185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581128"/>
            <a:ext cx="3456385" cy="180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44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18944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3600" dirty="0" smtClean="0">
                <a:solidFill>
                  <a:prstClr val="black"/>
                </a:solidFill>
                <a:latin typeface="Arial Narrow" pitchFamily="34" charset="0"/>
              </a:rPr>
              <a:t>                    </a:t>
            </a:r>
            <a:r>
              <a:rPr lang="en-US" altLang="zh-CN" sz="3600" b="1" dirty="0" smtClean="0">
                <a:solidFill>
                  <a:prstClr val="black"/>
                </a:solidFill>
                <a:latin typeface="Arial Narrow" pitchFamily="34" charset="0"/>
              </a:rPr>
              <a:t>Carbohydrates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000" dirty="0" smtClean="0">
                <a:solidFill>
                  <a:prstClr val="black"/>
                </a:solidFill>
                <a:latin typeface="Arial Narrow" pitchFamily="34" charset="0"/>
              </a:rPr>
              <a:t>This </a:t>
            </a:r>
            <a:r>
              <a:rPr lang="en-US" altLang="zh-CN" sz="2000" dirty="0">
                <a:solidFill>
                  <a:prstClr val="black"/>
                </a:solidFill>
                <a:latin typeface="Arial Narrow" pitchFamily="34" charset="0"/>
              </a:rPr>
              <a:t>group gives us carbohydrates for the energy that we need to keep our bodies running 24 hours a day.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 Narrow" pitchFamily="34" charset="0"/>
              </a:rPr>
              <a:t>Eat at least six servings of this group each day.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3" y="2770965"/>
            <a:ext cx="3024336" cy="20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52917"/>
            <a:ext cx="3330674" cy="20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2"/>
            <a:ext cx="68834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9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848872" cy="246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4400" dirty="0" smtClean="0">
                <a:solidFill>
                  <a:prstClr val="black"/>
                </a:solidFill>
                <a:latin typeface="Arial Narrow" pitchFamily="34" charset="0"/>
              </a:rPr>
              <a:t>                    Fruits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Arial Narrow" pitchFamily="34" charset="0"/>
              </a:rPr>
              <a:t>This </a:t>
            </a:r>
            <a:r>
              <a:rPr lang="en-US" altLang="zh-CN" sz="2400" dirty="0">
                <a:solidFill>
                  <a:prstClr val="black"/>
                </a:solidFill>
                <a:latin typeface="Arial Narrow" pitchFamily="34" charset="0"/>
              </a:rPr>
              <a:t>group of foods provide vitamin C to help our bodies heal cuts and bruises and fight infection too!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  <a:latin typeface="Arial Narrow" pitchFamily="34" charset="0"/>
              </a:rPr>
              <a:t>It also provides vitamin A that helps prevent </a:t>
            </a:r>
            <a:r>
              <a:rPr lang="en-US" altLang="zh-CN" sz="2400" dirty="0" smtClean="0">
                <a:solidFill>
                  <a:prstClr val="black"/>
                </a:solidFill>
                <a:latin typeface="Arial Narrow" pitchFamily="34" charset="0"/>
              </a:rPr>
              <a:t>diseases.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Arial Narrow" pitchFamily="34" charset="0"/>
              </a:rPr>
              <a:t>It also provides our bodies with so many other vitamins.</a:t>
            </a:r>
            <a:endParaRPr lang="en-US" altLang="zh-CN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7632"/>
            <a:ext cx="4680520" cy="271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87392"/>
            <a:ext cx="2741661" cy="351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64978"/>
            <a:ext cx="4104456" cy="255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industryplayer.com/images/licrespic/Vegetabl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808312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476672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             vegetables </a:t>
            </a:r>
          </a:p>
          <a:p>
            <a:r>
              <a:rPr lang="en-US" sz="4000" dirty="0" smtClean="0"/>
              <a:t>.</a:t>
            </a:r>
            <a:r>
              <a:rPr lang="en-US" sz="3200" dirty="0" smtClean="0"/>
              <a:t>Vegetables are rich in minerals and fibers.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180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needs protein for body building and repairing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5659"/>
            <a:ext cx="3571969" cy="22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5659"/>
            <a:ext cx="3462966" cy="23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3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2479</TotalTime>
  <Words>234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Healthy Food</vt:lpstr>
      <vt:lpstr>What is Diet?</vt:lpstr>
      <vt:lpstr>What is balanced diet?</vt:lpstr>
      <vt:lpstr>PowerPoint Presentation</vt:lpstr>
      <vt:lpstr>Food for Growth and Activity</vt:lpstr>
      <vt:lpstr>PowerPoint Presentation</vt:lpstr>
      <vt:lpstr>PowerPoint Presentation</vt:lpstr>
      <vt:lpstr>PowerPoint Presentation</vt:lpstr>
      <vt:lpstr>Protein</vt:lpstr>
      <vt:lpstr>Sugar and  Fats</vt:lpstr>
      <vt:lpstr>Milk</vt:lpstr>
      <vt:lpstr>Water </vt:lpstr>
      <vt:lpstr>Conclusion</vt:lpstr>
      <vt:lpstr>NOUR YOUSSEF 3B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youssef</dc:creator>
  <cp:lastModifiedBy>youssef</cp:lastModifiedBy>
  <cp:revision>14</cp:revision>
  <dcterms:created xsi:type="dcterms:W3CDTF">2013-12-10T19:13:39Z</dcterms:created>
  <dcterms:modified xsi:type="dcterms:W3CDTF">2013-12-12T11:01:14Z</dcterms:modified>
</cp:coreProperties>
</file>