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4" r:id="rId4"/>
    <p:sldId id="267" r:id="rId5"/>
    <p:sldId id="258" r:id="rId6"/>
    <p:sldId id="260" r:id="rId7"/>
    <p:sldId id="259" r:id="rId8"/>
    <p:sldId id="261" r:id="rId9"/>
    <p:sldId id="265" r:id="rId10"/>
    <p:sldId id="262" r:id="rId11"/>
    <p:sldId id="266" r:id="rId12"/>
    <p:sldId id="263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7950-A3A7-43C0-86B5-A8F167CA32EB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79856C-3CCD-4577-A876-DDAF035038B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7950-A3A7-43C0-86B5-A8F167CA32EB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856C-3CCD-4577-A876-DDAF035038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7950-A3A7-43C0-86B5-A8F167CA32EB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856C-3CCD-4577-A876-DDAF035038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E5A7950-A3A7-43C0-86B5-A8F167CA32EB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79856C-3CCD-4577-A876-DDAF035038B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7950-A3A7-43C0-86B5-A8F167CA32EB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79856C-3CCD-4577-A876-DDAF035038B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E5A7950-A3A7-43C0-86B5-A8F167CA32EB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C79856C-3CCD-4577-A876-DDAF035038BA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E5A7950-A3A7-43C0-86B5-A8F167CA32EB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C79856C-3CCD-4577-A876-DDAF035038BA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7950-A3A7-43C0-86B5-A8F167CA32EB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79856C-3CCD-4577-A876-DDAF035038BA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7950-A3A7-43C0-86B5-A8F167CA32EB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79856C-3CCD-4577-A876-DDAF035038B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E5A7950-A3A7-43C0-86B5-A8F167CA32EB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C79856C-3CCD-4577-A876-DDAF035038B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E5A7950-A3A7-43C0-86B5-A8F167CA32EB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79856C-3CCD-4577-A876-DDAF035038B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2E5A7950-A3A7-43C0-86B5-A8F167CA32EB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FC79856C-3CCD-4577-A876-DDAF035038B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youtube.com/watch?v=w7hy59lybYI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user/AurasmaLite" TargetMode="External"/><Relationship Id="rId2" Type="http://schemas.openxmlformats.org/officeDocument/2006/relationships/hyperlink" Target="http://www.youtube.com/watch?NR=1&amp;v=kvEisDAsu8w&amp;feature=endscree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apple.com/apps/imovi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apple.com/apps/imovi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sz="6000" dirty="0">
              <a:latin typeface="Brush Script MT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40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xit" presetSubtype="3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850" b="-6762"/>
          <a:stretch/>
        </p:blipFill>
        <p:spPr>
          <a:xfrm>
            <a:off x="3581400" y="2590800"/>
            <a:ext cx="1669155" cy="171558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rush Script MT" pitchFamily="66" charset="0"/>
              </a:rPr>
              <a:t>Book Creator</a:t>
            </a:r>
            <a:endParaRPr lang="en-US" sz="6000" dirty="0"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27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/>
              <a:t>simple way to create your own beautiful </a:t>
            </a:r>
            <a:r>
              <a:rPr lang="en-US" sz="3200" dirty="0" err="1"/>
              <a:t>iBooks</a:t>
            </a:r>
            <a:r>
              <a:rPr lang="en-US" sz="3200" dirty="0"/>
              <a:t>, right on the </a:t>
            </a:r>
            <a:r>
              <a:rPr lang="en-US" sz="3200" dirty="0" err="1"/>
              <a:t>iPad</a:t>
            </a:r>
            <a:r>
              <a:rPr lang="en-US" sz="3200" dirty="0"/>
              <a:t>.</a:t>
            </a:r>
            <a:br>
              <a:rPr lang="en-US" sz="3200" dirty="0"/>
            </a:br>
            <a:r>
              <a:rPr lang="en-US" sz="3200" dirty="0"/>
              <a:t>Read them in </a:t>
            </a:r>
            <a:r>
              <a:rPr lang="en-US" sz="3200" dirty="0" err="1"/>
              <a:t>iBooks</a:t>
            </a:r>
            <a:r>
              <a:rPr lang="en-US" sz="3200" dirty="0"/>
              <a:t>, send them to your friends, or submit them to the </a:t>
            </a:r>
            <a:r>
              <a:rPr lang="en-US" sz="3200" dirty="0" err="1"/>
              <a:t>iBookstore</a:t>
            </a:r>
            <a:r>
              <a:rPr lang="en-US" sz="3200" dirty="0"/>
              <a:t>.</a:t>
            </a:r>
            <a:br>
              <a:rPr lang="en-US" sz="3200" dirty="0"/>
            </a:br>
            <a:r>
              <a:rPr lang="en-US" sz="3200" dirty="0"/>
              <a:t>Ideal for children’s picture books, photo books, art books, cook books, manuals, textbooks, and the list goes on.</a:t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850" b="-6762"/>
          <a:stretch/>
        </p:blipFill>
        <p:spPr>
          <a:xfrm>
            <a:off x="3429000" y="241663"/>
            <a:ext cx="1669155" cy="171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81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hlinkClick r:id="rId2"/>
              </a:rPr>
              <a:t>http://</a:t>
            </a:r>
            <a:r>
              <a:rPr lang="en-US" sz="4000" dirty="0" smtClean="0">
                <a:hlinkClick r:id="rId2"/>
              </a:rPr>
              <a:t>www.youtube.com/watch?v=w7hy59lybYI</a:t>
            </a:r>
            <a:endParaRPr lang="en-US" sz="4000" dirty="0" smtClean="0"/>
          </a:p>
          <a:p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850" b="-6762"/>
          <a:stretch/>
        </p:blipFill>
        <p:spPr>
          <a:xfrm>
            <a:off x="3581400" y="2590800"/>
            <a:ext cx="1669155" cy="171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68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838200"/>
            <a:ext cx="7893565" cy="5105400"/>
          </a:xfrm>
        </p:spPr>
      </p:pic>
    </p:spTree>
    <p:extLst>
      <p:ext uri="{BB962C8B-B14F-4D97-AF65-F5344CB8AC3E}">
        <p14:creationId xmlns:p14="http://schemas.microsoft.com/office/powerpoint/2010/main" val="262354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Brush Script MT" pitchFamily="66" charset="0"/>
              </a:rPr>
              <a:t>I pad Applications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53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err="1" smtClean="0">
                <a:latin typeface="Brush Script MT" pitchFamily="66" charset="0"/>
              </a:rPr>
              <a:t>Aurasma</a:t>
            </a:r>
            <a:endParaRPr lang="en-US" sz="8800" dirty="0" smtClean="0">
              <a:latin typeface="Brush Script MT" pitchFamily="66" charset="0"/>
            </a:endParaRPr>
          </a:p>
          <a:p>
            <a:pPr algn="ctr"/>
            <a:endParaRPr lang="en-US" sz="8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/>
            </a:r>
            <a:br>
              <a:rPr lang="en-US" sz="7200" dirty="0"/>
            </a:br>
            <a:endParaRPr lang="en-US" sz="7200" dirty="0"/>
          </a:p>
        </p:txBody>
      </p:sp>
      <p:pic>
        <p:nvPicPr>
          <p:cNvPr id="2050" name="Picture 2" descr="C:\Users\Sonia1\Pictures\A-Blu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352800"/>
            <a:ext cx="2518546" cy="2518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64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World's First Visual Browser, bringing the physical and virtual worlds together.</a:t>
            </a:r>
          </a:p>
          <a:p>
            <a:r>
              <a:rPr lang="en-US" sz="3200" dirty="0" err="1"/>
              <a:t>Aurasma</a:t>
            </a:r>
            <a:r>
              <a:rPr lang="en-US" sz="3200" dirty="0"/>
              <a:t> is a free augmented reality platform that lets you</a:t>
            </a:r>
          </a:p>
          <a:p>
            <a:r>
              <a:rPr lang="en-US" sz="3200" dirty="0"/>
              <a:t>discover, create and share amazing virtual content,</a:t>
            </a:r>
          </a:p>
          <a:p>
            <a:r>
              <a:rPr lang="en-US" sz="3200" dirty="0"/>
              <a:t>integrated into the real world.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Sonia1\Pictures\A-Bl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835" y="228600"/>
            <a:ext cx="1259273" cy="1259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35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sz="2800" dirty="0" smtClean="0">
              <a:hlinkClick r:id="rId2"/>
            </a:endParaRPr>
          </a:p>
          <a:p>
            <a:endParaRPr lang="en-US" sz="2800" dirty="0">
              <a:hlinkClick r:id="rId2"/>
            </a:endParaRPr>
          </a:p>
          <a:p>
            <a:endParaRPr lang="en-US" sz="2800" dirty="0" smtClean="0">
              <a:hlinkClick r:id="rId2"/>
            </a:endParaRPr>
          </a:p>
          <a:p>
            <a:r>
              <a:rPr lang="en-US" sz="2800" dirty="0" smtClean="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www.youtube.com/watch?NR=1&amp;v=kvEisDAsu8w&amp;feature=endscreen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www.youtube.com/user/AurasmaLite</a:t>
            </a:r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Brush Script MT" pitchFamily="66" charset="0"/>
              </a:rPr>
              <a:t>Aurasma</a:t>
            </a:r>
            <a:endParaRPr lang="en-US" sz="8000" dirty="0">
              <a:latin typeface="Brush Script MT" pitchFamily="66" charset="0"/>
            </a:endParaRPr>
          </a:p>
        </p:txBody>
      </p:sp>
      <p:pic>
        <p:nvPicPr>
          <p:cNvPr id="4" name="Picture 2" descr="C:\Users\Sonia1\Pictures\A-Blu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43000"/>
            <a:ext cx="2061346" cy="206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19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rush Script MT" pitchFamily="66" charset="0"/>
              </a:rPr>
              <a:t>I movie</a:t>
            </a:r>
          </a:p>
        </p:txBody>
      </p:sp>
      <p:pic>
        <p:nvPicPr>
          <p:cNvPr id="4" name="Picture 2" descr="C:\Users\Sonia1\Pictures\imovie_titl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69"/>
          <a:stretch/>
        </p:blipFill>
        <p:spPr bwMode="auto">
          <a:xfrm>
            <a:off x="4038600" y="4267200"/>
            <a:ext cx="1142999" cy="1162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77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endParaRPr lang="en-US" b="1" dirty="0"/>
          </a:p>
          <a:p>
            <a:r>
              <a:rPr lang="en-US" sz="3600" dirty="0"/>
              <a:t>You can shoot 1080p HD movies from your </a:t>
            </a:r>
            <a:r>
              <a:rPr lang="en-US" sz="3600" dirty="0" err="1"/>
              <a:t>iPad</a:t>
            </a:r>
            <a:r>
              <a:rPr lang="en-US" sz="3600" dirty="0"/>
              <a:t>. And with iMovie, you can turn that footage into a thrilling trailer or mini feature film. Edit, add Hollywood-style themes, and fine-tune your soundtrack. No matter where you are, you’re always in the director’s chair</a:t>
            </a:r>
            <a:r>
              <a:rPr lang="en-US" sz="3600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1026" name="Picture 2" descr="C:\Users\Sonia1\Pictures\imovie_titl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69"/>
          <a:stretch/>
        </p:blipFill>
        <p:spPr bwMode="auto">
          <a:xfrm>
            <a:off x="3657600" y="324394"/>
            <a:ext cx="1142999" cy="1162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87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iMovie </a:t>
            </a:r>
            <a:r>
              <a:rPr lang="en-US" sz="2800" dirty="0"/>
              <a:t>helps you turn the HD video you shoot on your </a:t>
            </a:r>
            <a:r>
              <a:rPr lang="en-US" sz="2800" dirty="0" smtClean="0"/>
              <a:t>device </a:t>
            </a:r>
            <a:r>
              <a:rPr lang="en-US" sz="2800" dirty="0"/>
              <a:t>into a thrilling trailer or masterpiece worthy of the red carpet (even if it’s just the one in your living room). And since iMovie is designed for Multi-Touch, all you have to do is tap, swipe, and drag to make some movie magic.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endParaRPr lang="en-US" dirty="0">
              <a:hlinkClick r:id="rId2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Sonia1\Pictures\imovie_titl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69"/>
          <a:stretch/>
        </p:blipFill>
        <p:spPr bwMode="auto">
          <a:xfrm>
            <a:off x="3886200" y="381000"/>
            <a:ext cx="1142999" cy="1162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16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600" dirty="0">
                <a:hlinkClick r:id="rId2"/>
              </a:rPr>
              <a:t>http://www.apple.com/apps/imovie</a:t>
            </a:r>
            <a:r>
              <a:rPr lang="en-US" sz="3600" dirty="0" smtClean="0">
                <a:hlinkClick r:id="rId2"/>
              </a:rPr>
              <a:t>/</a:t>
            </a:r>
            <a:endParaRPr lang="en-US" sz="3600" dirty="0" smtClean="0"/>
          </a:p>
          <a:p>
            <a:endParaRPr lang="en-US" sz="3600" dirty="0"/>
          </a:p>
          <a:p>
            <a:endParaRPr lang="en-US" sz="3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Sonia1\Pictures\imovie_titl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69"/>
          <a:stretch/>
        </p:blipFill>
        <p:spPr bwMode="auto">
          <a:xfrm>
            <a:off x="3886200" y="2819400"/>
            <a:ext cx="1142999" cy="1162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45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191</TotalTime>
  <Words>189</Words>
  <Application>Microsoft Office PowerPoint</Application>
  <PresentationFormat>On-screen Show (4:3)</PresentationFormat>
  <Paragraphs>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Brush Script MT</vt:lpstr>
      <vt:lpstr>Corbel</vt:lpstr>
      <vt:lpstr>Tahoma</vt:lpstr>
      <vt:lpstr>Tunga</vt:lpstr>
      <vt:lpstr>Mylar</vt:lpstr>
      <vt:lpstr>PowerPoint Presentation</vt:lpstr>
      <vt:lpstr>PowerPoint Presentation</vt:lpstr>
      <vt:lpstr> </vt:lpstr>
      <vt:lpstr>PowerPoint Presentation</vt:lpstr>
      <vt:lpstr>Aurasma</vt:lpstr>
      <vt:lpstr>I movie</vt:lpstr>
      <vt:lpstr>PowerPoint Presentation</vt:lpstr>
      <vt:lpstr>PowerPoint Presentation</vt:lpstr>
      <vt:lpstr>PowerPoint Presentation</vt:lpstr>
      <vt:lpstr>Book Creator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Afternoon</dc:title>
  <dc:creator>Sonia1 Fernandiz</dc:creator>
  <cp:lastModifiedBy>Bini Shah</cp:lastModifiedBy>
  <cp:revision>12</cp:revision>
  <dcterms:created xsi:type="dcterms:W3CDTF">2012-12-05T14:20:04Z</dcterms:created>
  <dcterms:modified xsi:type="dcterms:W3CDTF">2013-11-09T00:10:14Z</dcterms:modified>
</cp:coreProperties>
</file>