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F175-9024-43C3-B5FE-BDAE5C064425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BE120-F465-44BF-8FAC-1D2334276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BE120-F465-44BF-8FAC-1D23342762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B7032B-E8D0-4B30-B3F9-CA7D4CE3C342}" type="datetimeFigureOut">
              <a:rPr lang="en-US" smtClean="0"/>
              <a:pPr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0023B5-1140-44AA-93D6-0DBB8F10E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Teeth and eating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Let’s look at inside  our teeth</a:t>
            </a:r>
            <a:endParaRPr lang="en-US" dirty="0"/>
          </a:p>
        </p:txBody>
      </p:sp>
      <p:pic>
        <p:nvPicPr>
          <p:cNvPr id="26626" name="Picture 2" descr="https://encrypted-tbn1.gstatic.com/images?q=tbn:ANd9GcR1Vz4Ad2P9A09MddLPjQ81wH-EAWIU94HKxXAWX7O1bvjDX5i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133600"/>
            <a:ext cx="64770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happens if  we don’t brush our teeth.?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. </a:t>
            </a:r>
          </a:p>
        </p:txBody>
      </p:sp>
      <p:pic>
        <p:nvPicPr>
          <p:cNvPr id="27650" name="Picture 2" descr="https://encrypted-tbn3.gstatic.com/images?q=tbn:ANd9GcR3R8orj_JKGca8RPx2Kfd10OFVOA8ZH6Vp4tdR-iVlHhDuN-e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133600"/>
            <a:ext cx="54864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And what will happens if  brush our teeth ?</a:t>
            </a:r>
            <a:endParaRPr lang="en-US" dirty="0"/>
          </a:p>
        </p:txBody>
      </p:sp>
      <p:pic>
        <p:nvPicPr>
          <p:cNvPr id="28676" name="Picture 4" descr="https://encrypted-tbn3.gstatic.com/images?q=tbn:ANd9GcRR72bcJ7QL735Z_08jugG8hZd1npcdBGY5M1c2sqsvf-d4gtCY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0"/>
            <a:ext cx="5968996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tooth decay ?</a:t>
            </a:r>
            <a:endParaRPr lang="en-US" dirty="0"/>
          </a:p>
        </p:txBody>
      </p:sp>
      <p:pic>
        <p:nvPicPr>
          <p:cNvPr id="29698" name="Picture 2" descr="https://encrypted-tbn0.gstatic.com/images?q=tbn:ANd9GcTwk52yZpi2wXsx4SopB0qBA5woBBuxSCV1AbKHOxFsDEH2wHZ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362200"/>
            <a:ext cx="4196828" cy="32004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how do we eat?</a:t>
            </a:r>
            <a:endParaRPr lang="en-US" dirty="0"/>
          </a:p>
        </p:txBody>
      </p:sp>
      <p:pic>
        <p:nvPicPr>
          <p:cNvPr id="32770" name="Picture 2" descr="https://encrypted-tbn0.gstatic.com/images?q=tbn:ANd9GcRI-1u2hajjJrMaG6OHyu8mNU9jbPqRVyYxjRDfggko1ZM1Pis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514600"/>
            <a:ext cx="4648200" cy="307924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  <p:sndAc>
      <p:stSnd>
        <p:snd r:embed="rId3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eat?</a:t>
            </a:r>
            <a:endParaRPr lang="en-US" dirty="0"/>
          </a:p>
        </p:txBody>
      </p:sp>
      <p:pic>
        <p:nvPicPr>
          <p:cNvPr id="33794" name="Picture 2" descr="https://encrypted-tbn2.gstatic.com/images?q=tbn:ANd9GcQ-LEZuOtjuYAJVIabTIdufrRWj8lTgx-j-EbsUr_wZGtOKvEJQA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199" y="2694383"/>
            <a:ext cx="4778189" cy="317301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  <p:sndAc>
      <p:stSnd>
        <p:snd r:embed="rId2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Jokerman" pitchFamily="82" charset="0"/>
              </a:rPr>
              <a:t>Thank </a:t>
            </a:r>
          </a:p>
          <a:p>
            <a:r>
              <a:rPr lang="en-US" sz="7200" dirty="0" smtClean="0">
                <a:latin typeface="Jokerman" pitchFamily="82" charset="0"/>
              </a:rPr>
              <a:t> </a:t>
            </a:r>
            <a:r>
              <a:rPr lang="en-US" sz="7200" dirty="0" smtClean="0">
                <a:latin typeface="Jokerman" pitchFamily="82" charset="0"/>
              </a:rPr>
              <a:t>             you</a:t>
            </a:r>
          </a:p>
          <a:p>
            <a:pPr>
              <a:buNone/>
            </a:pPr>
            <a:endParaRPr lang="en-US" sz="7200" dirty="0">
              <a:latin typeface="Jokerman" pitchFamily="82" charset="0"/>
            </a:endParaRPr>
          </a:p>
        </p:txBody>
      </p:sp>
      <p:sp>
        <p:nvSpPr>
          <p:cNvPr id="4" name="Sun 3"/>
          <p:cNvSpPr/>
          <p:nvPr/>
        </p:nvSpPr>
        <p:spPr>
          <a:xfrm>
            <a:off x="6705600" y="4724400"/>
            <a:ext cx="2209800" cy="2133600"/>
          </a:xfrm>
          <a:prstGeom prst="sun">
            <a:avLst>
              <a:gd name="adj" fmla="val 237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4419600" y="1600200"/>
            <a:ext cx="2057400" cy="1447800"/>
          </a:xfrm>
          <a:prstGeom prst="smileyFace">
            <a:avLst/>
          </a:prstGeom>
          <a:solidFill>
            <a:srgbClr val="FFFF00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ghtning Bolt 5"/>
          <p:cNvSpPr/>
          <p:nvPr/>
        </p:nvSpPr>
        <p:spPr>
          <a:xfrm>
            <a:off x="152400" y="5257800"/>
            <a:ext cx="1828800" cy="1600200"/>
          </a:xfrm>
          <a:prstGeom prst="lightningBolt">
            <a:avLst/>
          </a:prstGeom>
          <a:solidFill>
            <a:srgbClr val="FF0000"/>
          </a:solidFill>
          <a:ln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51</Words>
  <Application>Microsoft Office PowerPoint</Application>
  <PresentationFormat>On-screen Show (4:3)</PresentationFormat>
  <Paragraphs>14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Teeth and eating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Teeth and eating   </dc:title>
  <dc:creator>pc</dc:creator>
  <cp:lastModifiedBy>Admin</cp:lastModifiedBy>
  <cp:revision>8</cp:revision>
  <dcterms:created xsi:type="dcterms:W3CDTF">2013-12-10T14:02:35Z</dcterms:created>
  <dcterms:modified xsi:type="dcterms:W3CDTF">2013-12-11T10:55:56Z</dcterms:modified>
</cp:coreProperties>
</file>