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5" r:id="rId5"/>
    <p:sldId id="262" r:id="rId6"/>
    <p:sldId id="263" r:id="rId7"/>
    <p:sldId id="266" r:id="rId8"/>
    <p:sldId id="261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E527-4382-4422-8336-DF2014C2A149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B9CF-2AAE-417F-A88F-70D2E23BEF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Bradley Hand ITC" pitchFamily="66" charset="0"/>
              </a:rPr>
              <a:t>Teeth and Eating Presentation</a:t>
            </a:r>
            <a:br>
              <a:rPr lang="en-US" b="1" u="sng" dirty="0" smtClean="0">
                <a:solidFill>
                  <a:schemeClr val="bg1"/>
                </a:solidFill>
                <a:latin typeface="Bradley Hand ITC" pitchFamily="66" charset="0"/>
              </a:rPr>
            </a:b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err="1" smtClean="0"/>
              <a:t>Jac</a:t>
            </a:r>
            <a:r>
              <a:rPr lang="en-US" dirty="0" smtClean="0"/>
              <a:t> Hernandez</a:t>
            </a:r>
            <a:endParaRPr lang="en-US" dirty="0">
              <a:latin typeface="Bradley Hand ITC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latin typeface="Candara" pitchFamily="34" charset="0"/>
              </a:rPr>
              <a:t>Your Teeth and Healthy Eating Habits</a:t>
            </a:r>
            <a:endParaRPr lang="en-US" sz="2400" b="1" u="sng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Human Teeth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Healthy Eating Diet</a:t>
            </a:r>
            <a:endParaRPr lang="en-US" dirty="0"/>
          </a:p>
        </p:txBody>
      </p:sp>
      <p:pic>
        <p:nvPicPr>
          <p:cNvPr id="2052" name="Picture 4" descr="http://us.123rf.com/400wm/400/400/idesign2000/idesign20001205/idesign2000120500222/13496369-tooth-cartoon-charac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"/>
            <a:ext cx="1237107" cy="12954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2054" name="Picture 6" descr="http://t3.gstatic.com/images?q=tbn:ANd9GcR55mitYwL68xtJaTnQYwOs1YEwWq4i81wSwU-Pz11Ugd97EHDq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711684" cy="14478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908" y="2667000"/>
            <a:ext cx="4041892" cy="3148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2059" name="Picture 11" descr="http://myfamilydentalblog.com/wp-content/uploads/2011/05/Types-of-teeth-300x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3524250" cy="281940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m0014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38600"/>
            <a:ext cx="925513" cy="1411288"/>
          </a:xfrm>
          <a:prstGeom prst="rect">
            <a:avLst/>
          </a:prstGeom>
          <a:noFill/>
        </p:spPr>
      </p:pic>
      <p:pic>
        <p:nvPicPr>
          <p:cNvPr id="1030" name="Picture 6" descr="hm0014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53000"/>
            <a:ext cx="1000125" cy="1649413"/>
          </a:xfrm>
          <a:prstGeom prst="rect">
            <a:avLst/>
          </a:prstGeom>
          <a:noFill/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905000" y="1828800"/>
            <a:ext cx="1962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Bradley Hand ITC" pitchFamily="66" charset="0"/>
              </a:rPr>
              <a:t>Incisor for cutting</a:t>
            </a:r>
            <a:endParaRPr lang="en-GB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429000" y="9906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Bradley Hand ITC" pitchFamily="66" charset="0"/>
              </a:rPr>
              <a:t>* Teeth </a:t>
            </a:r>
            <a:r>
              <a:rPr lang="en-GB" b="1" dirty="0">
                <a:solidFill>
                  <a:schemeClr val="bg1"/>
                </a:solidFill>
                <a:latin typeface="Bradley Hand ITC" pitchFamily="66" charset="0"/>
              </a:rPr>
              <a:t>are made from a hard substance called enamel</a:t>
            </a:r>
            <a:r>
              <a:rPr lang="en-GB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 Types of Teeth and What They Do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790575" cy="1390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971800"/>
            <a:ext cx="904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276600" y="3048000"/>
            <a:ext cx="1984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Bradley Hand ITC" pitchFamily="66" charset="0"/>
              </a:rPr>
              <a:t>Canine for tearing</a:t>
            </a:r>
            <a:endParaRPr lang="en-GB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648200" y="4419600"/>
            <a:ext cx="2318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Bradley Hand ITC" pitchFamily="66" charset="0"/>
              </a:rPr>
              <a:t>Pre molar for reaping</a:t>
            </a:r>
            <a:endParaRPr lang="en-GB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53200" y="5334000"/>
            <a:ext cx="1935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Bradley Hand ITC" pitchFamily="66" charset="0"/>
              </a:rPr>
              <a:t>Molar for chewing</a:t>
            </a:r>
            <a:endParaRPr lang="en-GB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askanorthodontist.com/braces/wp-content/uploads/2012/09/Cross-Section-of-the-Too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838200"/>
            <a:ext cx="6082334" cy="520534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1" y="685800"/>
            <a:ext cx="3277589" cy="5486399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0363" y="533400"/>
            <a:ext cx="5500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What foods are good for our teeth?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04653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4191000" cy="28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93725" y="461963"/>
            <a:ext cx="4038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i="1" u="sng" dirty="0">
                <a:latin typeface="Candara" pitchFamily="34" charset="0"/>
              </a:rPr>
              <a:t>Foods that cause tooth decay</a:t>
            </a:r>
          </a:p>
        </p:txBody>
      </p:sp>
      <p:pic>
        <p:nvPicPr>
          <p:cNvPr id="8195" name="Picture 3" descr="ph02802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3006725" cy="3886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perspectiveContrastingRightFacing"/>
            <a:lightRig rig="threePt" dir="t"/>
          </a:scene3d>
        </p:spPr>
      </p:pic>
      <p:pic>
        <p:nvPicPr>
          <p:cNvPr id="8196" name="Picture 4" descr="bd0886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19200"/>
            <a:ext cx="2387600" cy="24765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perspectiveContrastingRightFacing"/>
            <a:lightRig rig="threePt" dir="t"/>
          </a:scene3d>
        </p:spPr>
      </p:pic>
      <p:pic>
        <p:nvPicPr>
          <p:cNvPr id="8197" name="Picture 5" descr="ph02782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191000"/>
            <a:ext cx="1768475" cy="2286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perspectiveContrastingRightFacing"/>
            <a:lightRig rig="threePt" dir="t"/>
          </a:scene3d>
        </p:spPr>
      </p:pic>
      <p:pic>
        <p:nvPicPr>
          <p:cNvPr id="8198" name="Picture 6" descr="ph02784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057400"/>
            <a:ext cx="2535238" cy="32766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perspectiveContrastingRightFacing"/>
            <a:lightRig rig="threePt" dir="t"/>
          </a:scene3d>
        </p:spPr>
      </p:pic>
      <p:pic>
        <p:nvPicPr>
          <p:cNvPr id="8199" name="Picture 7" descr="dd0071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76800"/>
            <a:ext cx="2057400" cy="160178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293948" cy="1905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3134282" cy="1828800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1000"/>
            <a:ext cx="457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057525"/>
            <a:ext cx="3234793" cy="1895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419600"/>
            <a:ext cx="3480498" cy="2090737"/>
          </a:xfrm>
          <a:prstGeom prst="rect">
            <a:avLst/>
          </a:prstGeom>
          <a:noFill/>
          <a:ln w="28575">
            <a:solidFill>
              <a:schemeClr val="bg1"/>
            </a:solidFill>
            <a:prstDash val="lgDashDot"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181600"/>
            <a:ext cx="2325724" cy="1419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541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66"/>
                </a:solidFill>
              </a:rPr>
              <a:t>How can I look after my teeth?</a:t>
            </a:r>
          </a:p>
        </p:txBody>
      </p:sp>
      <p:pic>
        <p:nvPicPr>
          <p:cNvPr id="6151" name="Picture 7" descr="pe0271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0"/>
            <a:ext cx="1820863" cy="1717675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981200" y="6324600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Visit the dentist twice a year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0"/>
            <a:ext cx="389684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2797704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 prst="convex"/>
          </a:sp3d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267200"/>
            <a:ext cx="3117401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352800"/>
            <a:ext cx="2234301" cy="1524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45" y="381000"/>
            <a:ext cx="520055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prst="angle"/>
          </a:sp3d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971800" cy="2384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" y="3810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Bradley Hand ITC" pitchFamily="66" charset="0"/>
              </a:rPr>
              <a:t>Thank you for watching my presentation!!!</a:t>
            </a:r>
            <a:endParaRPr lang="en-GB" sz="24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71800" y="32004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Bradley Hand ITC" pitchFamily="66" charset="0"/>
              </a:rPr>
              <a:t>Oooopss, before I forget, this girl wants to remind you to</a:t>
            </a:r>
            <a:endParaRPr lang="en-GB" sz="2000" b="1" dirty="0">
              <a:latin typeface="Bradley Hand ITC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00600" y="607689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  <a:latin typeface="Bradley Hand ITC" pitchFamily="66" charset="0"/>
              </a:rPr>
              <a:t>Bye </a:t>
            </a:r>
            <a:r>
              <a:rPr lang="en-GB" sz="2000" b="1" dirty="0" smtClean="0">
                <a:solidFill>
                  <a:srgbClr val="00B0F0"/>
                </a:solidFill>
                <a:latin typeface="Bradley Hand ITC" pitchFamily="66" charset="0"/>
              </a:rPr>
              <a:t>Bye</a:t>
            </a:r>
            <a:r>
              <a:rPr lang="en-GB" sz="2000" b="1" dirty="0" smtClean="0">
                <a:solidFill>
                  <a:srgbClr val="00B0F0"/>
                </a:solidFill>
                <a:latin typeface="Bradley Hand ITC" pitchFamily="66" charset="0"/>
              </a:rPr>
              <a:t> and enjoy healthy eating......</a:t>
            </a:r>
            <a:endParaRPr lang="en-GB" sz="2000" b="1" dirty="0">
              <a:solidFill>
                <a:srgbClr val="00B0F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105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Teeth and Eating Presentation </vt:lpstr>
      <vt:lpstr>Your Teeth and Healthy Eating Habits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Doosan Heavy Industries &amp; Construction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 Desktop PC</dc:creator>
  <cp:lastModifiedBy>HR Desktop PC</cp:lastModifiedBy>
  <cp:revision>15</cp:revision>
  <dcterms:created xsi:type="dcterms:W3CDTF">2013-12-08T16:04:48Z</dcterms:created>
  <dcterms:modified xsi:type="dcterms:W3CDTF">2013-12-08T18:16:29Z</dcterms:modified>
</cp:coreProperties>
</file>